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2" r:id="rId3"/>
    <p:sldId id="263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D3"/>
    <a:srgbClr val="2D386D"/>
    <a:srgbClr val="130733"/>
    <a:srgbClr val="421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417DD-F479-4D1E-AD65-3629E88597B4}" v="100" dt="2019-02-02T00:00:05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86376"/>
  </p:normalViewPr>
  <p:slideViewPr>
    <p:cSldViewPr>
      <p:cViewPr varScale="1">
        <p:scale>
          <a:sx n="98" d="100"/>
          <a:sy n="98" d="100"/>
        </p:scale>
        <p:origin x="22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65347-86D5-9842-A127-67C838AB2C0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9515B-FE59-7345-8B5F-260F6EA33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pic>
          <p:nvPicPr>
            <p:cNvPr id="7171" name="Picture 3" descr="pptfooter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4032"/>
              <a:ext cx="5760" cy="294"/>
            </a:xfrm>
            <a:prstGeom prst="rect">
              <a:avLst/>
            </a:prstGeom>
            <a:noFill/>
          </p:spPr>
        </p:pic>
        <p:pic>
          <p:nvPicPr>
            <p:cNvPr id="7172" name="Picture 4" descr="pptbanner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5760" cy="348"/>
            </a:xfrm>
            <a:prstGeom prst="rect">
              <a:avLst/>
            </a:prstGeom>
            <a:noFill/>
          </p:spPr>
        </p:pic>
      </p:grp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1219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800" b="1">
                <a:solidFill>
                  <a:schemeClr val="bg1"/>
                </a:solidFill>
              </a:defRPr>
            </a:lvl1pPr>
          </a:lstStyle>
          <a:p>
            <a:fld id="{5B2110E3-9BA6-4989-A615-645F09D2718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537325"/>
            <a:ext cx="5867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8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37325"/>
            <a:ext cx="838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800" b="1">
                <a:solidFill>
                  <a:schemeClr val="bg1"/>
                </a:solidFill>
              </a:defRPr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3333"/>
          </a:solidFill>
          <a:effectLst/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333333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333333"/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333333"/>
          </a:solidFill>
          <a:latin typeface="Calibri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333333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ms-spam-collectio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Text Message Classification:</a:t>
            </a:r>
            <a:br>
              <a:rPr lang="en-US" dirty="0"/>
            </a:br>
            <a:r>
              <a:rPr lang="en-US" dirty="0"/>
              <a:t>Model to Determine Spam or Real Texts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Megan Jennings</a:t>
            </a:r>
          </a:p>
          <a:p>
            <a:r>
              <a:rPr lang="en-US" dirty="0"/>
              <a:t>John Figueroa</a:t>
            </a:r>
          </a:p>
          <a:p>
            <a:r>
              <a:rPr lang="en-US" dirty="0"/>
              <a:t>EE 6363</a:t>
            </a:r>
          </a:p>
          <a:p>
            <a:r>
              <a:rPr lang="en-US" dirty="0"/>
              <a:t>Spring 2019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BDADBB-8E5C-45F1-91A0-F47E378DC199}"/>
              </a:ext>
            </a:extLst>
          </p:cNvPr>
          <p:cNvCxnSpPr>
            <a:cxnSpLocks/>
          </p:cNvCxnSpPr>
          <p:nvPr/>
        </p:nvCxnSpPr>
        <p:spPr bwMode="auto">
          <a:xfrm>
            <a:off x="0" y="3733800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2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246D-EDFE-4CDF-854C-6BF78B07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DFD-8038-4863-835E-66664582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To accurately classify text messages as either</a:t>
            </a:r>
          </a:p>
          <a:p>
            <a:pPr lvl="2"/>
            <a:r>
              <a:rPr lang="en-US" dirty="0"/>
              <a:t>Spam</a:t>
            </a:r>
          </a:p>
          <a:p>
            <a:pPr lvl="2"/>
            <a:r>
              <a:rPr lang="en-US" dirty="0"/>
              <a:t>Real</a:t>
            </a:r>
          </a:p>
          <a:p>
            <a:pPr lvl="1"/>
            <a:r>
              <a:rPr lang="en-US" dirty="0"/>
              <a:t>Identify words that would predict accurate classification</a:t>
            </a:r>
          </a:p>
          <a:p>
            <a:r>
              <a:rPr lang="en-US" dirty="0"/>
              <a:t> Plan to use Convolution Neural Network (CNN) 	</a:t>
            </a:r>
          </a:p>
          <a:p>
            <a:r>
              <a:rPr lang="en-US" dirty="0"/>
              <a:t>Select model based on</a:t>
            </a:r>
          </a:p>
          <a:p>
            <a:pPr lvl="1"/>
            <a:r>
              <a:rPr lang="en-US" dirty="0"/>
              <a:t>High accuracy</a:t>
            </a:r>
          </a:p>
          <a:p>
            <a:pPr lvl="1"/>
            <a:r>
              <a:rPr lang="en-US" dirty="0"/>
              <a:t>Minimal Type 1 errors (false positives)</a:t>
            </a:r>
          </a:p>
        </p:txBody>
      </p:sp>
    </p:spTree>
    <p:extLst>
      <p:ext uri="{BB962C8B-B14F-4D97-AF65-F5344CB8AC3E}">
        <p14:creationId xmlns:p14="http://schemas.microsoft.com/office/powerpoint/2010/main" val="370380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B125-4E16-4769-9609-83936637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2C0B-8AC4-4D80-9052-0282A18C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link: </a:t>
            </a:r>
            <a:r>
              <a:rPr lang="en-US" u="sng" dirty="0">
                <a:hlinkClick r:id="rId2"/>
              </a:rPr>
              <a:t>https://www.kaggle.com/uciml/sms-spam-collection-dataset</a:t>
            </a:r>
            <a:endParaRPr lang="en-US" u="sng" dirty="0"/>
          </a:p>
          <a:p>
            <a:r>
              <a:rPr lang="en-US" dirty="0"/>
              <a:t>UCI Sourced</a:t>
            </a:r>
          </a:p>
          <a:p>
            <a:r>
              <a:rPr lang="en-US" dirty="0"/>
              <a:t>5572 rows of data</a:t>
            </a:r>
          </a:p>
          <a:p>
            <a:pPr lvl="1"/>
            <a:r>
              <a:rPr lang="en-US" dirty="0"/>
              <a:t>80% train (n = 4458); 20% test (n = 1114)</a:t>
            </a:r>
          </a:p>
          <a:p>
            <a:r>
              <a:rPr lang="en-US" dirty="0"/>
              <a:t>Structured data with output given</a:t>
            </a:r>
          </a:p>
          <a:p>
            <a:r>
              <a:rPr lang="en-US" dirty="0"/>
              <a:t>Many open-sourced codes for regression and being highly accurate</a:t>
            </a:r>
          </a:p>
          <a:p>
            <a:pPr lvl="1"/>
            <a:r>
              <a:rPr lang="en-US" dirty="0"/>
              <a:t>Test these for the Type 1 (maybe Type 2) errors</a:t>
            </a:r>
          </a:p>
        </p:txBody>
      </p:sp>
    </p:spTree>
    <p:extLst>
      <p:ext uri="{BB962C8B-B14F-4D97-AF65-F5344CB8AC3E}">
        <p14:creationId xmlns:p14="http://schemas.microsoft.com/office/powerpoint/2010/main" val="17589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8F78-A6B0-416A-8149-60FF32F8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Timeline for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86DBF-2069-4E2B-BFB2-62F24B2C65AE}"/>
              </a:ext>
            </a:extLst>
          </p:cNvPr>
          <p:cNvSpPr txBox="1"/>
          <p:nvPr/>
        </p:nvSpPr>
        <p:spPr>
          <a:xfrm>
            <a:off x="457200" y="1219200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2/4/2019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 &amp; present Project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February 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Processing &amp;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3/4/2019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Present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March 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Perform CNN training, test, &amp;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4/1/2019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Present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4/29/2019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Results (Poster)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5/13/2019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Submit Final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93114"/>
      </p:ext>
    </p:extLst>
  </p:cSld>
  <p:clrMapOvr>
    <a:masterClrMapping/>
  </p:clrMapOvr>
</p:sld>
</file>

<file path=ppt/theme/theme1.xml><?xml version="1.0" encoding="utf-8"?>
<a:theme xmlns:a="http://schemas.openxmlformats.org/drawingml/2006/main" name="UTSA2007 Template - modified">
  <a:themeElements>
    <a:clrScheme name="myUTSARoadsho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yUTSARoadsho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8100000" algn="ctr" rotWithShape="0">
            <a:srgbClr val="B2B2B2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8100000" algn="ctr" rotWithShape="0">
            <a:srgbClr val="B2B2B2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myUTSARoadsh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TSARoadsh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TSARoadsh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TSARoadsh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TSARoadsh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TSARoadsh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TSARoadsh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TSARoadsh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TSARoadsh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TSARoadsh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TSARoadsh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TSARoadsh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TSA blue banner white background" id="{FDF9CA22-698E-6B44-95A8-C8A9ED607547}" vid="{2C2FECF4-8815-A741-8E80-D66BB69526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147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UTSA2007 Template - modified</vt:lpstr>
      <vt:lpstr>Text Message Classification: Model to Determine Spam or Real Texts</vt:lpstr>
      <vt:lpstr>Overview</vt:lpstr>
      <vt:lpstr>Dataset</vt:lpstr>
      <vt:lpstr>Proposed Timeline for Project</vt:lpstr>
    </vt:vector>
  </TitlesOfParts>
  <Company>HEI Systems &amp;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Message Classification</dc:title>
  <dc:creator>John Figueroa;Megan Jennings</dc:creator>
  <cp:lastModifiedBy>Megan Jennings</cp:lastModifiedBy>
  <cp:revision>22</cp:revision>
  <dcterms:created xsi:type="dcterms:W3CDTF">2012-08-07T01:08:50Z</dcterms:created>
  <dcterms:modified xsi:type="dcterms:W3CDTF">2019-02-12T13:53:45Z</dcterms:modified>
  <cp:category>EE6363 - Machine Learning</cp:category>
</cp:coreProperties>
</file>