
<file path=[Content_Types].xml><?xml version="1.0" encoding="utf-8"?>
<Types xmlns="http://schemas.openxmlformats.org/package/2006/content-types">
  <Default Extension="fntdata" ContentType="application/x-fontdata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"/>
  </p:notesMasterIdLst>
  <p:sldIdLst>
    <p:sldId id="347" r:id="rId2"/>
    <p:sldId id="316" r:id="rId3"/>
    <p:sldId id="344" r:id="rId4"/>
    <p:sldId id="346" r:id="rId5"/>
  </p:sldIdLst>
  <p:sldSz cx="9144000" cy="5143500" type="screen16x9"/>
  <p:notesSz cx="6858000" cy="9144000"/>
  <p:embeddedFontLst>
    <p:embeddedFont>
      <p:font typeface="나눔고딕 ExtraBold" panose="020B0600000101010101" charset="-127"/>
      <p:bold r:id="rId7"/>
    </p:embeddedFont>
    <p:embeddedFont>
      <p:font typeface="AR HERMANN" panose="020B0600000101010101" charset="0"/>
      <p:regular r:id="rId8"/>
    </p:embeddedFont>
    <p:embeddedFont>
      <p:font typeface="나눔고딕" pitchFamily="2" charset="-127"/>
      <p:regular r:id="rId9"/>
      <p:bold r:id="rId10"/>
    </p:embeddedFont>
    <p:embeddedFont>
      <p:font typeface="맑은 고딕" panose="020B0503020000020004" pitchFamily="50" charset="-127"/>
      <p:regular r:id="rId11"/>
      <p:bold r:id="rId12"/>
    </p:embeddedFont>
  </p:embeddedFontLst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146" d="100"/>
          <a:sy n="146" d="100"/>
        </p:scale>
        <p:origin x="3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www.youtube.com/watch?v=KSRpcftVyKg&amp;list=PL3viUl9h9k78KsDxXoAzgQ1yRjhm7p8kl" TargetMode="Externa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hyperlink" Target="http://www.twinmusicom.org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2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19" y="299037"/>
            <a:ext cx="8509161" cy="799582"/>
          </a:xfrm>
        </p:spPr>
        <p:txBody>
          <a:bodyPr>
            <a:noAutofit/>
          </a:bodyPr>
          <a:lstStyle/>
          <a:p>
            <a:r>
              <a:rPr lang="en-US" altLang="ko-KR" sz="2800" b="1" dirty="0">
                <a:solidFill>
                  <a:srgbClr val="00B0F0"/>
                </a:solidFill>
                <a:latin typeface="+mn-lt"/>
                <a:ea typeface="+mn-ea"/>
              </a:rPr>
              <a:t>Unity + Ink</a:t>
            </a:r>
            <a:r>
              <a:rPr lang="ko-KR" altLang="en-US" sz="2800" b="1" dirty="0">
                <a:solidFill>
                  <a:srgbClr val="00B0F0"/>
                </a:solidFill>
                <a:latin typeface="+mn-lt"/>
                <a:ea typeface="+mn-ea"/>
              </a:rPr>
              <a:t>를 이용한 인터랙티브 스토리 제작 튜토리얼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/>
              <a:t>문서현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 dirty="0"/>
              <a:t>Ink </a:t>
            </a:r>
            <a:r>
              <a:rPr lang="ko-KR" altLang="en-US" sz="1600" dirty="0"/>
              <a:t>간단한 사용법</a:t>
            </a:r>
            <a:endParaRPr lang="en-US" altLang="ko-KR" sz="1600" dirty="0"/>
          </a:p>
          <a:p>
            <a:pPr lvl="1"/>
            <a:r>
              <a:rPr lang="en-US" altLang="ko-KR" sz="1600" dirty="0"/>
              <a:t>Unity</a:t>
            </a:r>
            <a:r>
              <a:rPr lang="ko-KR" altLang="en-US" sz="1600" dirty="0"/>
              <a:t>에</a:t>
            </a:r>
            <a:r>
              <a:rPr lang="en-US" altLang="ko-KR" sz="1600" dirty="0"/>
              <a:t> Ink</a:t>
            </a:r>
            <a:r>
              <a:rPr lang="ko-KR" altLang="en-US" sz="1600" dirty="0"/>
              <a:t>를 연동하여 스토리 제작 튜토리얼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700" dirty="0"/>
              <a:t>Ink </a:t>
            </a:r>
            <a:r>
              <a:rPr lang="ko-KR" altLang="en-US" sz="1700" dirty="0"/>
              <a:t>설치</a:t>
            </a:r>
            <a:endParaRPr lang="en-US" altLang="ko-KR" sz="1700" dirty="0"/>
          </a:p>
          <a:p>
            <a:pPr lvl="1"/>
            <a:r>
              <a:rPr lang="en-US" altLang="ko-KR" sz="1700" dirty="0"/>
              <a:t>Unity </a:t>
            </a:r>
            <a:r>
              <a:rPr lang="ko-KR" altLang="en-US" sz="1700" dirty="0"/>
              <a:t>설치</a:t>
            </a:r>
            <a:endParaRPr lang="en-US" altLang="ko-KR" sz="1700" dirty="0"/>
          </a:p>
          <a:p>
            <a:pPr lvl="1"/>
            <a:r>
              <a:rPr lang="en-US" altLang="ko-KR" sz="1700" dirty="0"/>
              <a:t>Unity</a:t>
            </a:r>
            <a:r>
              <a:rPr lang="ko-KR" altLang="en-US" sz="1700" dirty="0"/>
              <a:t>에 대한 간단한 기본 지식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4.0) </a:t>
            </a:r>
            <a:r>
              <a:rPr lang="en-US" altLang="ko-KR" sz="1600" dirty="0" err="1">
                <a:latin typeface="+mn-ea"/>
                <a:cs typeface="Arial" panose="020B0604020202020204" pitchFamily="34" charset="0"/>
              </a:rPr>
              <a:t>Ajou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University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Ink – </a:t>
            </a:r>
            <a:r>
              <a:rPr lang="ko-KR" altLang="en-US" sz="1600" dirty="0">
                <a:latin typeface="+mn-ea"/>
                <a:cs typeface="Arial" panose="020B0604020202020204" pitchFamily="34" charset="0"/>
              </a:rPr>
              <a:t>오픈소스 스토리텔링 언어 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(MIT License)  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 © Inkle Ltd. | https://github.com/inkle/ink</a:t>
            </a:r>
          </a:p>
          <a:p>
            <a:pPr marL="0" indent="0" algn="ctr">
              <a:buNone/>
            </a:pP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  <a:hlinkClick r:id="rId6"/>
              </a:rPr>
              <a:t>http://www.twinmusicom.org/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en-US" altLang="ko-KR" sz="1500" dirty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참고 영상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: </a:t>
            </a:r>
            <a:r>
              <a:rPr lang="en-US" altLang="ko-KR" sz="1600" dirty="0">
                <a:hlinkClick r:id="rId7"/>
              </a:rPr>
              <a:t>Learn Ink (video game dialogue language) in 15 minutes | Ink tutorial</a:t>
            </a:r>
            <a:endParaRPr lang="en-US" altLang="ko-KR" sz="1500" dirty="0">
              <a:solidFill>
                <a:srgbClr val="00B0F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9517</TotalTime>
  <Words>206</Words>
  <Application>Microsoft Office PowerPoint</Application>
  <PresentationFormat>화면 슬라이드 쇼(16:9)</PresentationFormat>
  <Paragraphs>27</Paragraphs>
  <Slides>4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나눔고딕 ExtraBold</vt:lpstr>
      <vt:lpstr>Arial</vt:lpstr>
      <vt:lpstr>맑은 고딕</vt:lpstr>
      <vt:lpstr>나눔고딕</vt:lpstr>
      <vt:lpstr>AR HERMANN</vt:lpstr>
      <vt:lpstr>Office Theme</vt:lpstr>
      <vt:lpstr>PowerPoint 프레젠테이션</vt:lpstr>
      <vt:lpstr>Unity + Ink를 이용한 인터랙티브 스토리 제작 튜토리얼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SH M</cp:lastModifiedBy>
  <cp:revision>116</cp:revision>
  <dcterms:created xsi:type="dcterms:W3CDTF">2017-03-17T07:48:16Z</dcterms:created>
  <dcterms:modified xsi:type="dcterms:W3CDTF">2025-06-20T11:06:21Z</dcterms:modified>
</cp:coreProperties>
</file>