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5EDD658-39AE-48C7-AB8D-0B3F95606DA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21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C2E5E5-8AA0-4BAF-BCD0-17EDE1F7C321}"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40543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848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39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406061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43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285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72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4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380933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C2E5E5-8AA0-4BAF-BCD0-17EDE1F7C321}"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DD658-39AE-48C7-AB8D-0B3F95606DA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0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C2E5E5-8AA0-4BAF-BCD0-17EDE1F7C321}"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380709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C2E5E5-8AA0-4BAF-BCD0-17EDE1F7C321}"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DD658-39AE-48C7-AB8D-0B3F95606DA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6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2E5E5-8AA0-4BAF-BCD0-17EDE1F7C321}"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DD658-39AE-48C7-AB8D-0B3F95606DA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16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2E5E5-8AA0-4BAF-BCD0-17EDE1F7C321}"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395779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C2E5E5-8AA0-4BAF-BCD0-17EDE1F7C321}"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DD658-39AE-48C7-AB8D-0B3F95606DA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94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C2E5E5-8AA0-4BAF-BCD0-17EDE1F7C321}"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DD658-39AE-48C7-AB8D-0B3F95606DA0}" type="slidenum">
              <a:rPr lang="en-US" smtClean="0"/>
              <a:t>‹#›</a:t>
            </a:fld>
            <a:endParaRPr lang="en-US"/>
          </a:p>
        </p:txBody>
      </p:sp>
    </p:spTree>
    <p:extLst>
      <p:ext uri="{BB962C8B-B14F-4D97-AF65-F5344CB8AC3E}">
        <p14:creationId xmlns:p14="http://schemas.microsoft.com/office/powerpoint/2010/main" val="4205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C2E5E5-8AA0-4BAF-BCD0-17EDE1F7C321}" type="datetimeFigureOut">
              <a:rPr lang="en-US" smtClean="0"/>
              <a:t>4/9/2020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EDD658-39AE-48C7-AB8D-0B3F95606DA0}" type="slidenum">
              <a:rPr lang="en-US" smtClean="0"/>
              <a:t>‹#›</a:t>
            </a:fld>
            <a:endParaRPr lang="en-US"/>
          </a:p>
        </p:txBody>
      </p:sp>
    </p:spTree>
    <p:extLst>
      <p:ext uri="{BB962C8B-B14F-4D97-AF65-F5344CB8AC3E}">
        <p14:creationId xmlns:p14="http://schemas.microsoft.com/office/powerpoint/2010/main" val="20043257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9056" y="1624089"/>
            <a:ext cx="7260604" cy="830997"/>
          </a:xfrm>
          <a:prstGeom prst="rect">
            <a:avLst/>
          </a:prstGeom>
          <a:noFill/>
        </p:spPr>
        <p:txBody>
          <a:bodyPr wrap="square" rtlCol="0">
            <a:spAutoFit/>
          </a:bodyPr>
          <a:lstStyle/>
          <a:p>
            <a:pPr algn="ctr"/>
            <a:r>
              <a:rPr lang="en-US" sz="4800" dirty="0" smtClean="0">
                <a:latin typeface="Algerian" panose="04020705040A02060702" pitchFamily="82" charset="0"/>
              </a:rPr>
              <a:t>Corona Rescue Buddy</a:t>
            </a:r>
            <a:endParaRPr lang="en-US" sz="4800" dirty="0">
              <a:latin typeface="Algerian" panose="04020705040A02060702" pitchFamily="82" charset="0"/>
            </a:endParaRPr>
          </a:p>
        </p:txBody>
      </p:sp>
      <p:sp>
        <p:nvSpPr>
          <p:cNvPr id="5" name="TextBox 4"/>
          <p:cNvSpPr txBox="1"/>
          <p:nvPr/>
        </p:nvSpPr>
        <p:spPr>
          <a:xfrm>
            <a:off x="2251881" y="1228299"/>
            <a:ext cx="668740" cy="382137"/>
          </a:xfrm>
          <a:prstGeom prst="rect">
            <a:avLst/>
          </a:prstGeom>
          <a:noFill/>
        </p:spPr>
        <p:txBody>
          <a:bodyPr wrap="square" rtlCol="0">
            <a:spAutoFit/>
          </a:bodyPr>
          <a:lstStyle/>
          <a:p>
            <a:endParaRPr lang="en-US" dirty="0"/>
          </a:p>
        </p:txBody>
      </p:sp>
      <p:sp>
        <p:nvSpPr>
          <p:cNvPr id="6" name="TextBox 5"/>
          <p:cNvSpPr txBox="1"/>
          <p:nvPr/>
        </p:nvSpPr>
        <p:spPr>
          <a:xfrm>
            <a:off x="2661307" y="3275462"/>
            <a:ext cx="6182434" cy="461665"/>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Prepared and Presented By – Sourav Adak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1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04964"/>
            <a:ext cx="9601196" cy="1303867"/>
          </a:xfrm>
        </p:spPr>
        <p:txBody>
          <a:bodyPr/>
          <a:lstStyle/>
          <a:p>
            <a:r>
              <a:rPr lang="en-US" dirty="0" smtClean="0"/>
              <a:t>About the Project</a:t>
            </a:r>
            <a:endParaRPr lang="en-US" dirty="0"/>
          </a:p>
        </p:txBody>
      </p:sp>
      <p:sp>
        <p:nvSpPr>
          <p:cNvPr id="4" name="TextBox 3"/>
          <p:cNvSpPr txBox="1"/>
          <p:nvPr/>
        </p:nvSpPr>
        <p:spPr>
          <a:xfrm>
            <a:off x="2702258" y="2674958"/>
            <a:ext cx="6578221" cy="2554545"/>
          </a:xfrm>
          <a:prstGeom prst="rect">
            <a:avLst/>
          </a:prstGeom>
          <a:noFill/>
        </p:spPr>
        <p:txBody>
          <a:bodyPr wrap="square" rtlCol="0">
            <a:spAutoFit/>
          </a:bodyPr>
          <a:lstStyle/>
          <a:p>
            <a:pPr algn="ctr"/>
            <a:r>
              <a:rPr lang="en-US" sz="2000" dirty="0" smtClean="0"/>
              <a:t>This project is built keeping in mind the present COVID-19 Pandemic. This provides detailed information on what is COVID-19 pandemic, what are the safety / prevention mechanisms, relevant news articles and videos, worldwide statistics of the corona pandemic and helpdesk to end users whoever need from the comfort of their home. This web application is built using REACT JS, BOOTSTRAP, OPEN SOURCE APIs.</a:t>
            </a:r>
            <a:endParaRPr lang="en-US" sz="2000" dirty="0"/>
          </a:p>
        </p:txBody>
      </p:sp>
    </p:spTree>
    <p:extLst>
      <p:ext uri="{BB962C8B-B14F-4D97-AF65-F5344CB8AC3E}">
        <p14:creationId xmlns:p14="http://schemas.microsoft.com/office/powerpoint/2010/main" val="206562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04964"/>
            <a:ext cx="9601196" cy="1303867"/>
          </a:xfrm>
        </p:spPr>
        <p:txBody>
          <a:bodyPr/>
          <a:lstStyle/>
          <a:p>
            <a:r>
              <a:rPr lang="en-US" dirty="0" smtClean="0"/>
              <a:t>COVID-19 Alert !!</a:t>
            </a:r>
            <a:endParaRPr lang="en-US" dirty="0"/>
          </a:p>
        </p:txBody>
      </p:sp>
      <p:sp>
        <p:nvSpPr>
          <p:cNvPr id="4" name="TextBox 3"/>
          <p:cNvSpPr txBox="1"/>
          <p:nvPr/>
        </p:nvSpPr>
        <p:spPr>
          <a:xfrm>
            <a:off x="2333770" y="2674958"/>
            <a:ext cx="7274257" cy="3139321"/>
          </a:xfrm>
          <a:prstGeom prst="rect">
            <a:avLst/>
          </a:prstGeom>
          <a:noFill/>
        </p:spPr>
        <p:txBody>
          <a:bodyPr wrap="square" rtlCol="0">
            <a:spAutoFit/>
          </a:bodyPr>
          <a:lstStyle/>
          <a:p>
            <a:r>
              <a:rPr lang="en-US" dirty="0"/>
              <a:t>Coronavirus disease (</a:t>
            </a:r>
            <a:r>
              <a:rPr lang="en-US" b="1" dirty="0"/>
              <a:t>COVID-19</a:t>
            </a:r>
            <a:r>
              <a:rPr lang="en-US" dirty="0"/>
              <a:t>) is an infectious disease caused by a new </a:t>
            </a:r>
            <a:r>
              <a:rPr lang="en-US" dirty="0" smtClean="0"/>
              <a:t>virus. The </a:t>
            </a:r>
            <a:r>
              <a:rPr lang="en-US" dirty="0"/>
              <a:t>disease causes respiratory illness (like the flu) with symptoms such as a cough, fever, and in more severe cases, difficulty breathing. You can protect yourself by washing your hands frequently, avoiding touching your face, and avoiding close contact (1 meter or 3 feet) with people who are unwell</a:t>
            </a:r>
            <a:r>
              <a:rPr lang="en-US" dirty="0" smtClean="0"/>
              <a:t>.</a:t>
            </a:r>
          </a:p>
          <a:p>
            <a:endParaRPr lang="en-US" dirty="0"/>
          </a:p>
          <a:p>
            <a:r>
              <a:rPr lang="en-US" b="1" cap="all" dirty="0"/>
              <a:t>HOW IT </a:t>
            </a:r>
            <a:r>
              <a:rPr lang="en-US" b="1" cap="all" dirty="0" smtClean="0"/>
              <a:t>SPREADS :</a:t>
            </a:r>
            <a:endParaRPr lang="en-US" b="1" cap="all" dirty="0"/>
          </a:p>
          <a:p>
            <a:r>
              <a:rPr lang="en-US" dirty="0"/>
              <a:t>Coronavirus disease spreads primarily through contact with an infected person when they cough or sneeze. It also spreads when a person touches a surface or object that has the virus on it, then touches their eyes, nose, or mouth.</a:t>
            </a:r>
          </a:p>
          <a:p>
            <a:endParaRPr lang="en-US" dirty="0"/>
          </a:p>
        </p:txBody>
      </p:sp>
    </p:spTree>
    <p:extLst>
      <p:ext uri="{BB962C8B-B14F-4D97-AF65-F5344CB8AC3E}">
        <p14:creationId xmlns:p14="http://schemas.microsoft.com/office/powerpoint/2010/main" val="305760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0" y="726177"/>
            <a:ext cx="10058400" cy="5180259"/>
          </a:xfrm>
          <a:prstGeom prst="rect">
            <a:avLst/>
          </a:prstGeom>
        </p:spPr>
      </p:pic>
    </p:spTree>
    <p:extLst>
      <p:ext uri="{BB962C8B-B14F-4D97-AF65-F5344CB8AC3E}">
        <p14:creationId xmlns:p14="http://schemas.microsoft.com/office/powerpoint/2010/main" val="38150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73" y="962087"/>
            <a:ext cx="10058400" cy="5029279"/>
          </a:xfrm>
          <a:prstGeom prst="rect">
            <a:avLst/>
          </a:prstGeom>
        </p:spPr>
      </p:pic>
    </p:spTree>
    <p:extLst>
      <p:ext uri="{BB962C8B-B14F-4D97-AF65-F5344CB8AC3E}">
        <p14:creationId xmlns:p14="http://schemas.microsoft.com/office/powerpoint/2010/main" val="391582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818867"/>
            <a:ext cx="10058400" cy="5227092"/>
          </a:xfrm>
          <a:prstGeom prst="rect">
            <a:avLst/>
          </a:prstGeom>
        </p:spPr>
      </p:pic>
    </p:spTree>
    <p:extLst>
      <p:ext uri="{BB962C8B-B14F-4D97-AF65-F5344CB8AC3E}">
        <p14:creationId xmlns:p14="http://schemas.microsoft.com/office/powerpoint/2010/main" val="424799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2" y="925352"/>
            <a:ext cx="10350215" cy="5038720"/>
          </a:xfrm>
          <a:prstGeom prst="rect">
            <a:avLst/>
          </a:prstGeom>
        </p:spPr>
      </p:pic>
    </p:spTree>
    <p:extLst>
      <p:ext uri="{BB962C8B-B14F-4D97-AF65-F5344CB8AC3E}">
        <p14:creationId xmlns:p14="http://schemas.microsoft.com/office/powerpoint/2010/main" val="31856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91" y="904096"/>
            <a:ext cx="10058400" cy="5044325"/>
          </a:xfrm>
          <a:prstGeom prst="rect">
            <a:avLst/>
          </a:prstGeom>
        </p:spPr>
      </p:pic>
    </p:spTree>
    <p:extLst>
      <p:ext uri="{BB962C8B-B14F-4D97-AF65-F5344CB8AC3E}">
        <p14:creationId xmlns:p14="http://schemas.microsoft.com/office/powerpoint/2010/main" val="393089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55" y="1460589"/>
            <a:ext cx="5923130" cy="3998512"/>
          </a:xfrm>
          <a:prstGeom prst="rect">
            <a:avLst/>
          </a:prstGeom>
        </p:spPr>
      </p:pic>
    </p:spTree>
    <p:extLst>
      <p:ext uri="{BB962C8B-B14F-4D97-AF65-F5344CB8AC3E}">
        <p14:creationId xmlns:p14="http://schemas.microsoft.com/office/powerpoint/2010/main" val="13640678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TotalTime>
  <Words>210</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Arial</vt:lpstr>
      <vt:lpstr>Garamond</vt:lpstr>
      <vt:lpstr>Organic</vt:lpstr>
      <vt:lpstr>PowerPoint Presentation</vt:lpstr>
      <vt:lpstr>About the Project</vt:lpstr>
      <vt:lpstr>COVID-19 Alert !!</vt:lpstr>
      <vt:lpstr>PowerPoint Presentation</vt:lpstr>
      <vt:lpstr>PowerPoint Presentation</vt:lpstr>
      <vt:lpstr>PowerPoint Presentation</vt:lpstr>
      <vt:lpstr>PowerPoint Presentation</vt:lpstr>
      <vt:lpstr>PowerPoint Presentation</vt:lpstr>
      <vt:lpstr>PowerPoint Presentation</vt:lpstr>
    </vt:vector>
  </TitlesOfParts>
  <Company>MMC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Adak, Sourav</dc:creator>
  <cp:lastModifiedBy>Adak, Sourav</cp:lastModifiedBy>
  <cp:revision>4</cp:revision>
  <dcterms:created xsi:type="dcterms:W3CDTF">2020-04-09T08:37:44Z</dcterms:created>
  <dcterms:modified xsi:type="dcterms:W3CDTF">2020-04-09T09:30:59Z</dcterms:modified>
</cp:coreProperties>
</file>