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3" r:id="rId14"/>
    <p:sldId id="274" r:id="rId15"/>
    <p:sldId id="272" r:id="rId16"/>
    <p:sldId id="27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7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0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2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9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2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0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1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D2F9-54C4-4FF2-B153-FE785DAD4CE6}" type="datetimeFigureOut">
              <a:rPr lang="ko-KR" altLang="en-US" smtClean="0"/>
              <a:t>2022-02-09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6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PowerPoint_Presentation.ppt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19631"/>
            <a:ext cx="9144000" cy="8903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Portfolio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21" y="4363278"/>
            <a:ext cx="8676222" cy="950127"/>
          </a:xfrm>
        </p:spPr>
        <p:txBody>
          <a:bodyPr/>
          <a:lstStyle/>
          <a:p>
            <a:r>
              <a:rPr lang="en-US" altLang="ko-KR" dirty="0"/>
              <a:t>Name: ZAHO WENXING</a:t>
            </a:r>
          </a:p>
        </p:txBody>
      </p:sp>
    </p:spTree>
    <p:extLst>
      <p:ext uri="{BB962C8B-B14F-4D97-AF65-F5344CB8AC3E}">
        <p14:creationId xmlns:p14="http://schemas.microsoft.com/office/powerpoint/2010/main" val="85490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Script(user keyword)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8" y="1437025"/>
            <a:ext cx="950727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CI (jenkins)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5" y="1416984"/>
            <a:ext cx="11132480" cy="41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Email Template &amp; Detailed Report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  1) Robot Framework Plugin </a:t>
            </a:r>
            <a:r>
              <a:rPr lang="ko-KR" altLang="en-US" sz="1200" b="1" dirty="0"/>
              <a:t>설치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  2) Default email template</a:t>
            </a:r>
            <a:r>
              <a:rPr lang="ko-KR" altLang="en-US" sz="1200" b="1" dirty="0"/>
              <a:t>  변경해서 사용</a:t>
            </a: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9" y="1730220"/>
            <a:ext cx="5135262" cy="34414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11" y="1730220"/>
            <a:ext cx="5878470" cy="40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9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1827985" y="-50246"/>
            <a:ext cx="5181599" cy="688022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UI</a:t>
            </a:r>
            <a:r>
              <a:rPr lang="en-US" altLang="ko-KR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    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Tool : </a:t>
            </a:r>
            <a:r>
              <a:rPr lang="en-US" altLang="ko-KR" sz="1200" dirty="0">
                <a:latin typeface="+mn-ea"/>
              </a:rPr>
              <a:t>robot framework</a:t>
            </a:r>
          </a:p>
          <a:p>
            <a:pPr marL="0" indent="0">
              <a:buNone/>
            </a:pP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     Used Library: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      </a:t>
            </a:r>
            <a:r>
              <a:rPr lang="ko-KR" altLang="en-US" sz="1200" dirty="0">
                <a:latin typeface="+mn-ea"/>
              </a:rPr>
              <a:t>ㄴ </a:t>
            </a:r>
            <a:r>
              <a:rPr lang="en-US" altLang="ko-KR" sz="1200" dirty="0">
                <a:latin typeface="+mn-ea"/>
              </a:rPr>
              <a:t>Selenium2Library</a:t>
            </a: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BuiltIn</a:t>
            </a:r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OperatingSystem</a:t>
            </a: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AutoItLibrary</a:t>
            </a:r>
          </a:p>
          <a:p>
            <a:pPr marL="0" indent="0">
              <a:buNone/>
            </a:pPr>
            <a:r>
              <a:rPr lang="en-US" altLang="ko-KR" sz="1200" dirty="0"/>
              <a:t>       </a:t>
            </a:r>
            <a:endParaRPr lang="en-US" altLang="ko-KR" sz="12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editor: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ride/atom</a:t>
            </a:r>
            <a:endParaRPr lang="en-US" altLang="ko-KR" sz="1200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536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UI</a:t>
            </a:r>
            <a:r>
              <a:rPr lang="en-US" altLang="ko-KR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Scenario</a:t>
            </a: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66" y="476417"/>
            <a:ext cx="2895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9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UI</a:t>
            </a:r>
            <a:r>
              <a:rPr lang="en-US" altLang="ko-KR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UI Test Script (Testcase)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" y="1726940"/>
            <a:ext cx="9172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UI</a:t>
            </a:r>
            <a:r>
              <a:rPr lang="en-US" altLang="ko-KR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UI Test </a:t>
            </a:r>
            <a:r>
              <a:rPr lang="en-US" altLang="zh-CN" sz="1200" b="1" dirty="0">
                <a:latin typeface="+mn-ea"/>
              </a:rPr>
              <a:t>Script </a:t>
            </a:r>
            <a:r>
              <a:rPr lang="en-US" altLang="ko-KR" sz="1200" b="1" dirty="0">
                <a:latin typeface="+mn-ea"/>
              </a:rPr>
              <a:t>(user keyword)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20" y="1433513"/>
            <a:ext cx="3451297" cy="4812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17" y="1433513"/>
            <a:ext cx="3910055" cy="28879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8" y="1433513"/>
            <a:ext cx="3520372" cy="48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Git</a:t>
            </a:r>
            <a:r>
              <a:rPr lang="ko-KR" altLang="en-US" sz="2800" dirty="0">
                <a:latin typeface="+mj-ea"/>
              </a:rPr>
              <a:t> </a:t>
            </a:r>
            <a:r>
              <a:rPr lang="en-US" altLang="zh-CN" sz="2800" dirty="0">
                <a:latin typeface="+mj-ea"/>
              </a:rPr>
              <a:t>Deploy Process 1</a:t>
            </a:r>
            <a:br>
              <a:rPr lang="en-US" altLang="ko-KR" sz="2800" dirty="0">
                <a:latin typeface="+mj-ea"/>
              </a:rPr>
            </a:br>
            <a:r>
              <a:rPr lang="en-US" altLang="ko-KR" sz="1200" b="1" dirty="0">
                <a:latin typeface="+mj-ea"/>
              </a:rPr>
              <a:t>Hot-Fix Flow</a:t>
            </a:r>
            <a:br>
              <a:rPr lang="en-US" altLang="ko-KR" sz="2800" dirty="0">
                <a:latin typeface="+mj-ea"/>
              </a:rPr>
            </a:br>
            <a:endParaRPr lang="ko-KR" altLang="en-US" sz="1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5226113" cy="304293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58405"/>
            <a:ext cx="5181600" cy="40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Git</a:t>
            </a:r>
            <a:r>
              <a:rPr lang="ko-KR" altLang="en-US" sz="2800" dirty="0">
                <a:latin typeface="+mj-ea"/>
              </a:rPr>
              <a:t> </a:t>
            </a:r>
            <a:r>
              <a:rPr lang="en-US" altLang="zh-CN" sz="2800" dirty="0">
                <a:latin typeface="+mj-ea"/>
              </a:rPr>
              <a:t>Deploy Process 2</a:t>
            </a:r>
            <a:br>
              <a:rPr lang="en-US" altLang="ko-KR" sz="2800" dirty="0">
                <a:latin typeface="+mj-ea"/>
              </a:rPr>
            </a:br>
            <a:br>
              <a:rPr lang="en-US" altLang="ko-KR" sz="2800" dirty="0">
                <a:latin typeface="+mj-ea"/>
              </a:rPr>
            </a:br>
            <a:endParaRPr lang="ko-KR" altLang="en-US" sz="1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958405"/>
            <a:ext cx="5181600" cy="267949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65" y="1958405"/>
            <a:ext cx="5787081" cy="25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3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3544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Git</a:t>
            </a:r>
            <a:r>
              <a:rPr lang="ko-KR" altLang="en-US" sz="2800" dirty="0">
                <a:latin typeface="+mj-ea"/>
              </a:rPr>
              <a:t> </a:t>
            </a:r>
            <a:r>
              <a:rPr lang="en-US" altLang="zh-CN" sz="2800" dirty="0">
                <a:latin typeface="+mj-ea"/>
              </a:rPr>
              <a:t>Deploy Process 3</a:t>
            </a:r>
            <a:br>
              <a:rPr lang="en-US" altLang="ko-KR" sz="2800" dirty="0">
                <a:latin typeface="+mj-ea"/>
              </a:rPr>
            </a:b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098"/>
            <a:ext cx="5931244" cy="2875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3103"/>
            <a:ext cx="7135512" cy="2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001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目录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770340" y="-1390118"/>
            <a:ext cx="5044440" cy="105831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>
                <a:latin typeface="+mn-ea"/>
              </a:rPr>
              <a:t>API </a:t>
            </a:r>
            <a:r>
              <a:rPr lang="en-US" altLang="zh-CN" sz="2000" dirty="0">
                <a:latin typeface="+mn-ea"/>
              </a:rPr>
              <a:t>Test Example</a:t>
            </a: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Spec </a:t>
            </a:r>
            <a:r>
              <a:rPr lang="zh-CN" altLang="en-US" sz="1200" b="1" dirty="0">
                <a:latin typeface="+mn-ea"/>
              </a:rPr>
              <a:t>分析</a:t>
            </a: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Testcase 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Tool</a:t>
            </a:r>
          </a:p>
          <a:p>
            <a:r>
              <a:rPr lang="en-US" altLang="ko-KR" sz="2000" dirty="0">
                <a:latin typeface="+mn-ea"/>
              </a:rPr>
              <a:t>API </a:t>
            </a:r>
            <a:r>
              <a:rPr lang="en-US" altLang="zh-CN" sz="2000" dirty="0">
                <a:latin typeface="+mn-ea"/>
              </a:rPr>
              <a:t>Automation Test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Example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Tool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Scenario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Script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(precondition)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Script (Testcase)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Script (user keyword)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CI (Jenkins)</a:t>
            </a:r>
          </a:p>
          <a:p>
            <a:r>
              <a:rPr lang="en-US" altLang="ko-KR" sz="2100" dirty="0">
                <a:latin typeface="+mn-ea"/>
              </a:rPr>
              <a:t>UI </a:t>
            </a:r>
            <a:r>
              <a:rPr lang="en-US" altLang="zh-CN" sz="2400" dirty="0">
                <a:latin typeface="+mn-ea"/>
              </a:rPr>
              <a:t>Automation Test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Example</a:t>
            </a:r>
            <a:endParaRPr lang="en-US" altLang="ko-KR" sz="21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UI </a:t>
            </a:r>
            <a:r>
              <a:rPr lang="en-US" altLang="zh-CN" sz="1200" b="1" dirty="0">
                <a:latin typeface="+mn-ea"/>
              </a:rPr>
              <a:t>Automation Test</a:t>
            </a:r>
            <a:r>
              <a:rPr lang="en-US" altLang="ko-KR" sz="1200" b="1" dirty="0">
                <a:latin typeface="+mn-ea"/>
              </a:rPr>
              <a:t> Tool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UI </a:t>
            </a:r>
            <a:r>
              <a:rPr lang="en-US" altLang="zh-CN" sz="1200" b="1" dirty="0">
                <a:latin typeface="+mn-ea"/>
              </a:rPr>
              <a:t>Automation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Scenario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UI </a:t>
            </a:r>
            <a:r>
              <a:rPr lang="en-US" altLang="zh-CN" sz="1200" b="1" dirty="0">
                <a:latin typeface="+mn-ea"/>
              </a:rPr>
              <a:t>Automation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Script(Testcase)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UI </a:t>
            </a:r>
            <a:r>
              <a:rPr lang="en-US" altLang="zh-CN" sz="1200" b="1" dirty="0">
                <a:latin typeface="+mn-ea"/>
              </a:rPr>
              <a:t>Automation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Script(UserKeyword)</a:t>
            </a:r>
          </a:p>
          <a:p>
            <a:r>
              <a:rPr lang="en-US" altLang="ko-KR" sz="2000" dirty="0">
                <a:latin typeface="+mn-ea"/>
              </a:rPr>
              <a:t>Git Deploy Process</a:t>
            </a:r>
          </a:p>
          <a:p>
            <a:pPr>
              <a:buFontTx/>
              <a:buChar char="-"/>
            </a:pPr>
            <a:r>
              <a:rPr lang="zh-CN" altLang="en-US" sz="1200" b="1" dirty="0">
                <a:latin typeface="+mn-ea"/>
              </a:rPr>
              <a:t>基本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Flow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ko-KR" sz="1200" b="1" dirty="0">
                <a:latin typeface="+mn-ea"/>
              </a:rPr>
              <a:t>Hot-Fix Flow </a:t>
            </a:r>
            <a:r>
              <a:rPr lang="zh-CN" altLang="en-US" sz="1200" b="1" dirty="0">
                <a:latin typeface="+mn-ea"/>
              </a:rPr>
              <a:t>等各种场景下的流程</a:t>
            </a:r>
            <a:endParaRPr lang="en-US" altLang="ko-KR" sz="1200" dirty="0">
              <a:latin typeface="+mn-ea"/>
            </a:endParaRPr>
          </a:p>
          <a:p>
            <a:pPr>
              <a:buFontTx/>
              <a:buChar char="-"/>
            </a:pPr>
            <a:endParaRPr lang="en-US" altLang="ko-KR" b="1" dirty="0">
              <a:latin typeface="+mn-ea"/>
            </a:endParaRPr>
          </a:p>
          <a:p>
            <a:pPr>
              <a:buFontTx/>
              <a:buChar char="-"/>
            </a:pP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29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3544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Git</a:t>
            </a:r>
            <a:r>
              <a:rPr lang="ko-KR" altLang="en-US" sz="2800" dirty="0">
                <a:latin typeface="+mj-ea"/>
              </a:rPr>
              <a:t> </a:t>
            </a:r>
            <a:r>
              <a:rPr lang="en-US" altLang="zh-CN" sz="2800" dirty="0">
                <a:latin typeface="+mj-ea"/>
              </a:rPr>
              <a:t>Deploy Process 4</a:t>
            </a:r>
            <a:br>
              <a:rPr lang="en-US" altLang="ko-KR" sz="2800" dirty="0">
                <a:latin typeface="+mj-ea"/>
              </a:rPr>
            </a:br>
            <a:br>
              <a:rPr lang="en-US" altLang="ko-KR" sz="2800" dirty="0">
                <a:latin typeface="+mj-ea"/>
              </a:rPr>
            </a:br>
            <a:r>
              <a:rPr lang="en-US" altLang="ko-KR" sz="1200" b="1" dirty="0">
                <a:latin typeface="+mj-ea"/>
              </a:rPr>
              <a:t>Hot-Fix Flow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" y="1760102"/>
            <a:ext cx="6244281" cy="28348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1" y="1760102"/>
            <a:ext cx="5145927" cy="2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 rot="16200000">
            <a:off x="7211831" y="1836748"/>
            <a:ext cx="6209972" cy="3172571"/>
          </a:xfrm>
        </p:spPr>
        <p:txBody>
          <a:bodyPr>
            <a:norm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* </a:t>
            </a:r>
            <a:r>
              <a:rPr lang="ko-KR" altLang="en-US" sz="1200" b="1" dirty="0">
                <a:latin typeface="+mn-ea"/>
                <a:ea typeface="+mn-ea"/>
              </a:rPr>
              <a:t>예시로 </a:t>
            </a:r>
            <a:r>
              <a:rPr lang="en-US" altLang="ko-KR" sz="1200" b="1" dirty="0">
                <a:latin typeface="+mn-ea"/>
                <a:ea typeface="+mn-ea"/>
              </a:rPr>
              <a:t>response data </a:t>
            </a:r>
            <a:r>
              <a:rPr lang="ko-KR" altLang="en-US" sz="1200" b="1" dirty="0">
                <a:latin typeface="+mn-ea"/>
                <a:ea typeface="+mn-ea"/>
              </a:rPr>
              <a:t>중 일부만 정리</a:t>
            </a:r>
            <a:br>
              <a:rPr lang="en-US" altLang="ko-KR" sz="1200" b="1" dirty="0">
                <a:latin typeface="+mn-ea"/>
                <a:ea typeface="+mn-ea"/>
              </a:rPr>
            </a:b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1. </a:t>
            </a:r>
            <a:r>
              <a:rPr lang="ko-KR" altLang="en-US" sz="1200" b="1" dirty="0">
                <a:latin typeface="+mn-ea"/>
                <a:ea typeface="+mn-ea"/>
              </a:rPr>
              <a:t>좌측 예시와 같이 </a:t>
            </a:r>
            <a:r>
              <a:rPr lang="en-US" altLang="ko-KR" sz="1200" b="1" dirty="0">
                <a:latin typeface="+mn-ea"/>
                <a:ea typeface="+mn-ea"/>
              </a:rPr>
              <a:t>API </a:t>
            </a:r>
            <a:r>
              <a:rPr lang="ko-KR" altLang="en-US" sz="1200" b="1" dirty="0">
                <a:latin typeface="+mn-ea"/>
                <a:ea typeface="+mn-ea"/>
              </a:rPr>
              <a:t>스펙에 대해 정리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1667237" y="-535278"/>
            <a:ext cx="6209971" cy="7916621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Test Example</a:t>
            </a: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Spec </a:t>
            </a:r>
            <a:r>
              <a:rPr lang="zh-CN" altLang="en-US" sz="1200" b="1" dirty="0">
                <a:latin typeface="+mn-ea"/>
              </a:rPr>
              <a:t>分析样本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20657"/>
              </p:ext>
            </p:extLst>
          </p:nvPr>
        </p:nvGraphicFramePr>
        <p:xfrm>
          <a:off x="1096202" y="1302981"/>
          <a:ext cx="44561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 URL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http://[domain]/app/api/deal/get_list/1</a:t>
                      </a:r>
                      <a:endParaRPr lang="en-US" altLang="ko-KR" sz="9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 Format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딜리스트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039"/>
              </p:ext>
            </p:extLst>
          </p:nvPr>
        </p:nvGraphicFramePr>
        <p:xfrm>
          <a:off x="1096204" y="2217381"/>
          <a:ext cx="6328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258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Parameter</a:t>
                      </a:r>
                      <a:endParaRPr lang="en-US" altLang="ko-KR" sz="9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Mandatory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디바이스 정보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버전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딜리스트 구분 코드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정렬코드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per_page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페이지당 노출갯수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9419"/>
              </p:ext>
            </p:extLst>
          </p:nvPr>
        </p:nvGraphicFramePr>
        <p:xfrm>
          <a:off x="1096205" y="4274781"/>
          <a:ext cx="632860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2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258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9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Response (</a:t>
                      </a:r>
                      <a:r>
                        <a:rPr lang="ko-KR" altLang="en-US" sz="9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예시로 </a:t>
                      </a:r>
                      <a:r>
                        <a:rPr lang="en-US" altLang="ko-KR" sz="9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result_set[1] </a:t>
                      </a:r>
                      <a:r>
                        <a:rPr lang="ko-KR" altLang="en-US" sz="9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부분만 정리</a:t>
                      </a:r>
                      <a:r>
                        <a:rPr lang="en-US" altLang="ko-KR" sz="9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Mandatory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content_type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barbanner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display_type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12002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content_name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배너네임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width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이미지사이즈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이미지사이즈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 rot="16200000">
            <a:off x="1708028" y="3728944"/>
            <a:ext cx="959242" cy="3172571"/>
          </a:xfrm>
        </p:spPr>
        <p:txBody>
          <a:bodyPr>
            <a:norm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1. API </a:t>
            </a:r>
            <a:r>
              <a:rPr lang="ko-KR" altLang="en-US" sz="1000" dirty="0">
                <a:latin typeface="+mn-ea"/>
                <a:ea typeface="+mn-ea"/>
              </a:rPr>
              <a:t>스펙 기준으로 </a:t>
            </a:r>
            <a:r>
              <a:rPr lang="en-US" altLang="ko-KR" sz="1000" dirty="0">
                <a:latin typeface="+mn-ea"/>
                <a:ea typeface="+mn-ea"/>
              </a:rPr>
              <a:t>TC </a:t>
            </a:r>
            <a:r>
              <a:rPr lang="ko-KR" altLang="en-US" sz="1000" dirty="0">
                <a:latin typeface="+mn-ea"/>
                <a:ea typeface="+mn-ea"/>
              </a:rPr>
              <a:t>작성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* checklist</a:t>
            </a:r>
            <a:r>
              <a:rPr lang="ko-KR" altLang="en-US" sz="1000" dirty="0">
                <a:latin typeface="+mn-ea"/>
                <a:ea typeface="+mn-ea"/>
              </a:rPr>
              <a:t>중 일부 데이터 생략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777838" y="-3164861"/>
            <a:ext cx="4404030" cy="1136985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Test Example</a:t>
            </a: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</a:t>
            </a:r>
            <a:r>
              <a:rPr lang="zh-CN" altLang="en-US" sz="1200" b="1" dirty="0">
                <a:latin typeface="+mn-ea"/>
              </a:rPr>
              <a:t>测试用例样本</a:t>
            </a: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1209622"/>
            <a:ext cx="10058400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099116" y="-2189576"/>
            <a:ext cx="5629670" cy="1136985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Test Example</a:t>
            </a: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Tool</a:t>
            </a:r>
          </a:p>
          <a:p>
            <a:pPr marL="0" indent="0">
              <a:buNone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zh-CN" altLang="en-US" sz="1200" b="1" dirty="0">
                <a:latin typeface="+mn-ea"/>
              </a:rPr>
              <a:t>利用</a:t>
            </a:r>
            <a:r>
              <a:rPr lang="en-US" altLang="ko-KR" sz="1200" b="1" dirty="0">
                <a:latin typeface="+mn-ea"/>
              </a:rPr>
              <a:t>Postman</a:t>
            </a:r>
            <a:r>
              <a:rPr lang="zh-CN" altLang="en-US" sz="1200" b="1" dirty="0">
                <a:latin typeface="+mn-ea"/>
              </a:rPr>
              <a:t>进行单项测试</a:t>
            </a: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zh-CN" altLang="en-US" sz="1200" b="1" dirty="0">
                <a:latin typeface="+mn-ea"/>
              </a:rPr>
              <a:t>并且利用</a:t>
            </a:r>
            <a:r>
              <a:rPr lang="en-US" altLang="ko-KR" sz="1200" b="1" dirty="0">
                <a:latin typeface="+mn-ea"/>
              </a:rPr>
              <a:t>Charles</a:t>
            </a:r>
            <a:r>
              <a:rPr lang="zh-CN" altLang="en-US" sz="1200" b="1" dirty="0">
                <a:latin typeface="+mn-ea"/>
              </a:rPr>
              <a:t>也进行过</a:t>
            </a:r>
            <a:r>
              <a:rPr lang="en-US" altLang="zh-CN" sz="1200" b="1" dirty="0">
                <a:latin typeface="+mn-ea"/>
              </a:rPr>
              <a:t>API</a:t>
            </a:r>
            <a:r>
              <a:rPr lang="zh-CN" altLang="en-US" sz="1200" b="1" dirty="0">
                <a:latin typeface="+mn-ea"/>
              </a:rPr>
              <a:t>单项测试</a:t>
            </a: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5" y="1876434"/>
            <a:ext cx="7158681" cy="3912564"/>
          </a:xfrm>
          <a:prstGeom prst="rect">
            <a:avLst/>
          </a:prstGeom>
        </p:spPr>
      </p:pic>
      <p:graphicFrame>
        <p:nvGraphicFramePr>
          <p:cNvPr id="2" name="개체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76152"/>
              </p:ext>
            </p:extLst>
          </p:nvPr>
        </p:nvGraphicFramePr>
        <p:xfrm>
          <a:off x="934995" y="21556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resentation" showAsIcon="1" r:id="rId4" imgW="914400" imgH="771480" progId="PowerPoint.Show.12">
                  <p:embed/>
                </p:oleObj>
              </mc:Choice>
              <mc:Fallback>
                <p:oleObj name="Presentation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995" y="21556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7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1827985" y="-50246"/>
            <a:ext cx="5181599" cy="6880229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     API </a:t>
            </a:r>
            <a:r>
              <a:rPr lang="en-US" altLang="zh-CN" sz="1200" b="1" dirty="0">
                <a:latin typeface="+mn-ea"/>
              </a:rPr>
              <a:t>Automation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Tool : </a:t>
            </a:r>
            <a:r>
              <a:rPr lang="en-US" altLang="ko-KR" sz="1200" dirty="0">
                <a:latin typeface="+mn-ea"/>
              </a:rPr>
              <a:t>robot framework</a:t>
            </a:r>
          </a:p>
          <a:p>
            <a:pPr marL="0" indent="0">
              <a:buNone/>
            </a:pP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     Used library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: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      </a:t>
            </a:r>
            <a:r>
              <a:rPr lang="ko-KR" altLang="en-US" sz="1200" dirty="0">
                <a:latin typeface="+mn-ea"/>
              </a:rPr>
              <a:t>ㄴ </a:t>
            </a:r>
            <a:r>
              <a:rPr lang="en-US" altLang="ko-KR" sz="1200" dirty="0">
                <a:latin typeface="+mn-ea"/>
              </a:rPr>
              <a:t>httplibrary.http</a:t>
            </a: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collections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string</a:t>
            </a: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json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operatingsystem</a:t>
            </a:r>
            <a:endParaRPr lang="en-US" altLang="ko-KR" sz="1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Builtin</a:t>
            </a:r>
            <a:endParaRPr lang="en-US" altLang="ko-KR" sz="1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datetime</a:t>
            </a:r>
          </a:p>
          <a:p>
            <a:pPr marL="0" indent="0">
              <a:buNone/>
            </a:pPr>
            <a:endParaRPr lang="en-US" altLang="ko-KR" sz="12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editor: </a:t>
            </a: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ride/atom</a:t>
            </a:r>
            <a:endParaRPr lang="en-US" altLang="ko-KR" sz="1200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210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Scenario</a:t>
            </a: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26" y="476418"/>
            <a:ext cx="2762636" cy="6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Script (precondition)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3" y="1317819"/>
            <a:ext cx="10284207" cy="46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sz="2800" dirty="0">
                <a:latin typeface="+mn-ea"/>
              </a:rPr>
              <a:t>API </a:t>
            </a:r>
            <a:r>
              <a:rPr lang="en-US" altLang="zh-CN" sz="2800" dirty="0">
                <a:latin typeface="+mn-ea"/>
              </a:rPr>
              <a:t>Automation Test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Example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Script(testcase)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7" y="1300899"/>
            <a:ext cx="10058400" cy="53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520</Words>
  <Application>Microsoft Office PowerPoint</Application>
  <PresentationFormat>와이드스크린</PresentationFormat>
  <Paragraphs>224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宋体</vt:lpstr>
      <vt:lpstr>맑은 고딕</vt:lpstr>
      <vt:lpstr>Arial</vt:lpstr>
      <vt:lpstr>Office 테마</vt:lpstr>
      <vt:lpstr>Presentation</vt:lpstr>
      <vt:lpstr>Portfolio</vt:lpstr>
      <vt:lpstr>目录</vt:lpstr>
      <vt:lpstr>* 예시로 response data 중 일부만 정리  1. 좌측 예시와 같이 API 스펙에 대해 정리</vt:lpstr>
      <vt:lpstr>1. API 스펙 기준으로 TC 작성 * checklist중 일부 데이터 생략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Deploy Process 1 Hot-Fix Flow </vt:lpstr>
      <vt:lpstr>Git Deploy Process 2  </vt:lpstr>
      <vt:lpstr>Git Deploy Process 3 </vt:lpstr>
      <vt:lpstr>Git Deploy Process 4  Hot-Fix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포토폴리오</dc:title>
  <dc:creator>조문성</dc:creator>
  <cp:lastModifiedBy>moonsung49@gmail.com</cp:lastModifiedBy>
  <cp:revision>56</cp:revision>
  <dcterms:created xsi:type="dcterms:W3CDTF">2017-02-16T02:03:04Z</dcterms:created>
  <dcterms:modified xsi:type="dcterms:W3CDTF">2022-02-09T10:39:08Z</dcterms:modified>
</cp:coreProperties>
</file>