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3" r:id="rId14"/>
    <p:sldId id="274" r:id="rId15"/>
    <p:sldId id="272" r:id="rId16"/>
    <p:sldId id="27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240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09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6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7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20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04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5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28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96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126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950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188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0D2F9-54C4-4FF2-B153-FE785DAD4CE6}" type="datetimeFigureOut">
              <a:rPr lang="ko-KR" altLang="en-US" smtClean="0"/>
              <a:t>2017-04-19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E08D-E061-464B-AA44-DCB89FAC19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64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package" Target="../embeddings/Microsoft_PowerPoint_Presentation1.pptx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619631"/>
            <a:ext cx="9144000" cy="890331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tx1">
                    <a:lumMod val="75000"/>
                  </a:schemeClr>
                </a:solidFill>
              </a:rPr>
              <a:t>포토폴리오</a:t>
            </a:r>
            <a:endParaRPr lang="ko-KR" alt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21" y="4363278"/>
            <a:ext cx="8676222" cy="950127"/>
          </a:xfrm>
        </p:spPr>
        <p:txBody>
          <a:bodyPr/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조문성</a:t>
            </a:r>
            <a:endParaRPr lang="en-US" altLang="ko-KR" dirty="0" smtClean="0"/>
          </a:p>
          <a:p>
            <a:r>
              <a:rPr lang="ko-KR" altLang="en-US" dirty="0" smtClean="0"/>
              <a:t>직군</a:t>
            </a:r>
            <a:r>
              <a:rPr lang="en-US" altLang="ko-KR" dirty="0" smtClean="0"/>
              <a:t>: QA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90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(user keyword)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28" y="1437025"/>
            <a:ext cx="9507277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2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CI </a:t>
            </a:r>
            <a:r>
              <a:rPr lang="ko-KR" altLang="en-US" sz="1200" b="1" dirty="0" smtClean="0">
                <a:latin typeface="+mn-ea"/>
              </a:rPr>
              <a:t>연동</a:t>
            </a:r>
            <a:r>
              <a:rPr lang="en-US" altLang="ko-KR" sz="1200" b="1" dirty="0" smtClean="0">
                <a:latin typeface="+mn-ea"/>
              </a:rPr>
              <a:t>(jenkins)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65" y="1416984"/>
            <a:ext cx="11132480" cy="41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6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CI </a:t>
            </a:r>
            <a:r>
              <a:rPr lang="ko-KR" altLang="en-US" sz="1200" b="1" dirty="0" smtClean="0">
                <a:latin typeface="+mn-ea"/>
              </a:rPr>
              <a:t>연동</a:t>
            </a:r>
            <a:r>
              <a:rPr lang="en-US" altLang="ko-KR" sz="1200" b="1" dirty="0" smtClean="0">
                <a:latin typeface="+mn-ea"/>
              </a:rPr>
              <a:t>(Email Template &amp; Detailed Report)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>
              <a:buNone/>
            </a:pPr>
            <a:r>
              <a:rPr lang="en-US" altLang="ko-KR" sz="1200" b="1" dirty="0" smtClean="0"/>
              <a:t>  1) Robot Framework Plugin </a:t>
            </a:r>
            <a:r>
              <a:rPr lang="ko-KR" altLang="en-US" sz="1200" b="1" dirty="0" smtClean="0"/>
              <a:t>설치</a:t>
            </a:r>
            <a:endParaRPr lang="en-US" altLang="ko-KR" sz="1200" b="1" dirty="0" smtClean="0"/>
          </a:p>
          <a:p>
            <a:pPr marL="0" indent="0">
              <a:buNone/>
            </a:pPr>
            <a:r>
              <a:rPr lang="en-US" altLang="ko-KR" sz="1200" b="1" dirty="0"/>
              <a:t> </a:t>
            </a:r>
            <a:r>
              <a:rPr lang="en-US" altLang="ko-KR" sz="1200" b="1" dirty="0" smtClean="0"/>
              <a:t> 2) Default email template</a:t>
            </a:r>
            <a:r>
              <a:rPr lang="ko-KR" altLang="en-US" sz="1200" b="1" dirty="0" smtClean="0"/>
              <a:t>  변경해서 사용</a:t>
            </a: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9" y="1730220"/>
            <a:ext cx="5135262" cy="34414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011" y="1730220"/>
            <a:ext cx="5878470" cy="402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9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827985" y="-50246"/>
            <a:ext cx="5181599" cy="6880229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자동화 예제 </a:t>
            </a:r>
            <a:r>
              <a:rPr lang="en-US" altLang="ko-KR" dirty="0"/>
              <a:t>(</a:t>
            </a:r>
            <a:r>
              <a:rPr lang="ko-KR" altLang="en-US" dirty="0"/>
              <a:t>상품등록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     API </a:t>
            </a:r>
            <a:r>
              <a:rPr lang="ko-KR" altLang="en-US" sz="1200" b="1" dirty="0" smtClean="0">
                <a:latin typeface="+mn-ea"/>
              </a:rPr>
              <a:t>자동화 </a:t>
            </a:r>
            <a:r>
              <a:rPr lang="en-US" altLang="ko-KR" sz="1200" b="1" dirty="0" smtClean="0">
                <a:latin typeface="+mn-ea"/>
              </a:rPr>
              <a:t>Tool : </a:t>
            </a:r>
            <a:r>
              <a:rPr lang="en-US" altLang="ko-KR" sz="1200" dirty="0" smtClean="0">
                <a:latin typeface="+mn-ea"/>
              </a:rPr>
              <a:t>robot framework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     </a:t>
            </a:r>
            <a:r>
              <a:rPr lang="ko-KR" altLang="en-US" sz="1200" b="1" dirty="0" smtClean="0">
                <a:latin typeface="+mn-ea"/>
              </a:rPr>
              <a:t>사용 라이브러리</a:t>
            </a:r>
            <a:r>
              <a:rPr lang="en-US" altLang="ko-KR" sz="1200" b="1" dirty="0" smtClean="0">
                <a:latin typeface="+mn-ea"/>
              </a:rPr>
              <a:t> :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</a:t>
            </a:r>
            <a:r>
              <a:rPr lang="ko-KR" altLang="en-US" sz="1200" dirty="0" smtClean="0">
                <a:latin typeface="+mn-ea"/>
              </a:rPr>
              <a:t>ㄴ </a:t>
            </a:r>
            <a:r>
              <a:rPr lang="en-US" altLang="ko-KR" sz="1200" dirty="0" smtClean="0">
                <a:latin typeface="+mn-ea"/>
              </a:rPr>
              <a:t>Selenium2Library</a:t>
            </a:r>
          </a:p>
          <a:p>
            <a:pPr marL="0" indent="0">
              <a:buNone/>
            </a:pP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BuiltIn</a:t>
            </a:r>
          </a:p>
          <a:p>
            <a:pPr marL="0" indent="0"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OperatingSystem</a:t>
            </a:r>
          </a:p>
          <a:p>
            <a:pPr marL="0" indent="0">
              <a:buNone/>
            </a:pP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AutoItLibrary</a:t>
            </a:r>
          </a:p>
          <a:p>
            <a:pPr marL="0" indent="0">
              <a:buNone/>
            </a:pPr>
            <a:r>
              <a:rPr lang="en-US" altLang="ko-KR" sz="1200" dirty="0" smtClean="0"/>
              <a:t>       </a:t>
            </a:r>
            <a:endParaRPr lang="en-US" altLang="ko-KR" sz="1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editor: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ride/atom</a:t>
            </a:r>
            <a:endParaRPr lang="en-US" altLang="ko-KR" sz="1200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536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자동화 예제 </a:t>
            </a:r>
            <a:r>
              <a:rPr lang="en-US" altLang="ko-KR" dirty="0"/>
              <a:t>(</a:t>
            </a:r>
            <a:r>
              <a:rPr lang="ko-KR" altLang="en-US" dirty="0"/>
              <a:t>상품등록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 smtClean="0">
                <a:latin typeface="+mn-ea"/>
              </a:rPr>
              <a:t>자동화 시나리오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1. </a:t>
            </a:r>
            <a:r>
              <a:rPr lang="en-US" altLang="ko-KR" sz="1200" b="1" dirty="0" smtClean="0">
                <a:latin typeface="+mn-ea"/>
              </a:rPr>
              <a:t>Testcase </a:t>
            </a:r>
            <a:r>
              <a:rPr lang="ko-KR" altLang="en-US" sz="1200" b="1" dirty="0" smtClean="0">
                <a:latin typeface="+mn-ea"/>
              </a:rPr>
              <a:t>와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UserKeyword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별도로 구현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</a:t>
            </a: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2. </a:t>
            </a:r>
            <a:r>
              <a:rPr lang="en-US" altLang="ko-KR" sz="1200" b="1" dirty="0" smtClean="0">
                <a:latin typeface="+mn-ea"/>
              </a:rPr>
              <a:t>User keyword </a:t>
            </a:r>
            <a:r>
              <a:rPr lang="ko-KR" altLang="en-US" sz="1200" b="1" dirty="0" smtClean="0">
                <a:latin typeface="+mn-ea"/>
              </a:rPr>
              <a:t>에서 각 단계별 정보 입력하는 스크립트 작성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66" y="476417"/>
            <a:ext cx="28956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9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>
            <a:normAutofit/>
          </a:bodyPr>
          <a:lstStyle/>
          <a:p>
            <a:r>
              <a:rPr lang="en-US" altLang="ko-KR" dirty="0"/>
              <a:t>UI </a:t>
            </a:r>
            <a:r>
              <a:rPr lang="ko-KR" altLang="en-US" dirty="0"/>
              <a:t>자동화 예제 </a:t>
            </a:r>
            <a:r>
              <a:rPr lang="en-US" altLang="ko-KR" dirty="0"/>
              <a:t>(</a:t>
            </a:r>
            <a:r>
              <a:rPr lang="ko-KR" altLang="en-US" dirty="0"/>
              <a:t>상품등록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 smtClean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(Testcase)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4" y="1726940"/>
            <a:ext cx="91725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03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/>
              <a:t>UI </a:t>
            </a:r>
            <a:r>
              <a:rPr lang="ko-KR" altLang="en-US" dirty="0"/>
              <a:t>자동화 예제 </a:t>
            </a:r>
            <a:r>
              <a:rPr lang="en-US" altLang="ko-KR" dirty="0"/>
              <a:t>(</a:t>
            </a:r>
            <a:r>
              <a:rPr lang="ko-KR" altLang="en-US" dirty="0"/>
              <a:t>상품등록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</a:t>
            </a:r>
            <a:r>
              <a:rPr lang="en-US" altLang="ko-KR" sz="1200" b="1" dirty="0" smtClean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(user keyword)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20" y="1433513"/>
            <a:ext cx="3451297" cy="481214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117" y="1433513"/>
            <a:ext cx="3910055" cy="28879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8" y="1433513"/>
            <a:ext cx="3520372" cy="481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3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j-ea"/>
              </a:rPr>
              <a:t>Git</a:t>
            </a:r>
            <a:r>
              <a:rPr lang="ko-KR" altLang="en-US" sz="2800" dirty="0" smtClean="0">
                <a:latin typeface="+mj-ea"/>
              </a:rPr>
              <a:t>배포 프로세스 작성</a:t>
            </a: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r>
              <a:rPr lang="en-US" altLang="ko-KR" sz="2800" dirty="0" smtClean="0">
                <a:latin typeface="+mj-ea"/>
              </a:rPr>
              <a:t/>
            </a:r>
            <a:br>
              <a:rPr lang="en-US" altLang="ko-KR" sz="2800" dirty="0" smtClean="0">
                <a:latin typeface="+mj-ea"/>
              </a:rPr>
            </a:br>
            <a:r>
              <a:rPr lang="ko-KR" altLang="en-US" sz="1200" b="1" dirty="0" smtClean="0">
                <a:latin typeface="+mn-ea"/>
              </a:rPr>
              <a:t>기본 </a:t>
            </a:r>
            <a:r>
              <a:rPr lang="en-US" altLang="ko-KR" sz="1200" b="1" dirty="0" smtClean="0">
                <a:latin typeface="+mn-ea"/>
              </a:rPr>
              <a:t>Flow</a:t>
            </a:r>
            <a:endParaRPr lang="ko-KR" altLang="en-US" sz="1200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5226113" cy="3042937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958405"/>
            <a:ext cx="5181600" cy="408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24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j-ea"/>
              </a:rPr>
              <a:t>Git</a:t>
            </a:r>
            <a:r>
              <a:rPr lang="ko-KR" altLang="en-US" sz="2800" dirty="0" smtClean="0">
                <a:latin typeface="+mj-ea"/>
              </a:rPr>
              <a:t>배포 프로세스 작성</a:t>
            </a: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r>
              <a:rPr lang="en-US" altLang="ko-KR" sz="2800" dirty="0" smtClean="0">
                <a:latin typeface="+mj-ea"/>
              </a:rPr>
              <a:t/>
            </a:r>
            <a:br>
              <a:rPr lang="en-US" altLang="ko-KR" sz="2800" dirty="0" smtClean="0">
                <a:latin typeface="+mj-ea"/>
              </a:rPr>
            </a:br>
            <a:r>
              <a:rPr lang="ko-KR" altLang="en-US" sz="1200" b="1" dirty="0" smtClean="0">
                <a:latin typeface="+mn-ea"/>
              </a:rPr>
              <a:t>통합 테스트서버</a:t>
            </a:r>
            <a:r>
              <a:rPr lang="en-US" altLang="ko-KR" sz="1200" b="1" dirty="0" smtClean="0">
                <a:latin typeface="+mn-ea"/>
              </a:rPr>
              <a:t>&amp;preproduct</a:t>
            </a:r>
            <a:r>
              <a:rPr lang="ko-KR" altLang="en-US" sz="1200" b="1" dirty="0" smtClean="0">
                <a:latin typeface="+mn-ea"/>
              </a:rPr>
              <a:t>서버 </a:t>
            </a:r>
            <a:r>
              <a:rPr lang="en-US" altLang="ko-KR" sz="1200" b="1" dirty="0" smtClean="0">
                <a:latin typeface="+mn-ea"/>
              </a:rPr>
              <a:t>QA</a:t>
            </a:r>
            <a:r>
              <a:rPr lang="ko-KR" altLang="en-US" sz="1200" b="1" dirty="0" smtClean="0">
                <a:latin typeface="+mn-ea"/>
              </a:rPr>
              <a:t>중 버그 발생 시 </a:t>
            </a:r>
            <a:r>
              <a:rPr lang="en-US" altLang="ko-KR" sz="1200" b="1" dirty="0" smtClean="0">
                <a:latin typeface="+mn-ea"/>
              </a:rPr>
              <a:t>Flow</a:t>
            </a:r>
            <a:endParaRPr lang="ko-KR" altLang="en-US" sz="1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7" y="1958405"/>
            <a:ext cx="5181600" cy="2679498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265" y="1958405"/>
            <a:ext cx="5787081" cy="25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3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3544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j-ea"/>
              </a:rPr>
              <a:t>Git</a:t>
            </a:r>
            <a:r>
              <a:rPr lang="ko-KR" altLang="en-US" sz="2800" dirty="0" smtClean="0">
                <a:latin typeface="+mj-ea"/>
              </a:rPr>
              <a:t>배포 프로세스 작성</a:t>
            </a: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r>
              <a:rPr lang="ko-KR" altLang="en-US" sz="1200" b="1" dirty="0" smtClean="0">
                <a:latin typeface="+mj-ea"/>
              </a:rPr>
              <a:t>장기프로젝트가 있을 때 </a:t>
            </a:r>
            <a:r>
              <a:rPr lang="en-US" altLang="ko-KR" sz="1200" b="1" dirty="0" smtClean="0">
                <a:latin typeface="+mj-ea"/>
              </a:rPr>
              <a:t>Flow</a:t>
            </a: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8098"/>
            <a:ext cx="5931244" cy="28750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3103"/>
            <a:ext cx="7135512" cy="219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01001" y="365125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770340" y="-1390118"/>
            <a:ext cx="5044440" cy="10583116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2000" dirty="0" smtClean="0"/>
              <a:t>API </a:t>
            </a:r>
            <a:r>
              <a:rPr lang="ko-KR" altLang="en-US" sz="2000" dirty="0" smtClean="0"/>
              <a:t>단위테스트 예제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200" b="1" dirty="0" smtClean="0"/>
              <a:t>API </a:t>
            </a:r>
            <a:r>
              <a:rPr lang="ko-KR" altLang="en-US" sz="1200" b="1" dirty="0"/>
              <a:t>스펙 확인 및 </a:t>
            </a:r>
            <a:r>
              <a:rPr lang="ko-KR" altLang="en-US" sz="1200" b="1" dirty="0" smtClean="0"/>
              <a:t>정리</a:t>
            </a:r>
            <a:endParaRPr lang="en-US" altLang="ko-KR" sz="1200" b="1" dirty="0" smtClean="0"/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Testcase </a:t>
            </a:r>
            <a:r>
              <a:rPr lang="ko-KR" altLang="en-US" sz="1200" b="1" dirty="0" smtClean="0">
                <a:latin typeface="+mn-ea"/>
              </a:rPr>
              <a:t>작성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Test </a:t>
            </a:r>
            <a:r>
              <a:rPr lang="en-US" altLang="ko-KR" sz="1200" b="1" dirty="0" smtClean="0">
                <a:latin typeface="+mn-ea"/>
              </a:rPr>
              <a:t>Tool</a:t>
            </a:r>
          </a:p>
          <a:p>
            <a:r>
              <a:rPr lang="en-US" altLang="ko-KR" sz="2000" dirty="0"/>
              <a:t>API </a:t>
            </a:r>
            <a:r>
              <a:rPr lang="ko-KR" altLang="en-US" sz="2000" dirty="0"/>
              <a:t>자동화 </a:t>
            </a:r>
            <a:r>
              <a:rPr lang="ko-KR" altLang="en-US" sz="2000" dirty="0" smtClean="0"/>
              <a:t>예제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자동화</a:t>
            </a:r>
            <a:r>
              <a:rPr lang="en-US" altLang="ko-KR" sz="1200" b="1" dirty="0" smtClean="0">
                <a:latin typeface="+mn-ea"/>
              </a:rPr>
              <a:t> Tool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</a:t>
            </a:r>
            <a:r>
              <a:rPr lang="ko-KR" altLang="en-US" sz="1200" b="1" dirty="0">
                <a:latin typeface="+mn-ea"/>
              </a:rPr>
              <a:t>자동화 시나리오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</a:t>
            </a:r>
            <a:r>
              <a:rPr lang="ko-KR" altLang="en-US" sz="1200" b="1" dirty="0">
                <a:latin typeface="+mn-ea"/>
              </a:rPr>
              <a:t>자동화 스크립트</a:t>
            </a:r>
            <a:r>
              <a:rPr lang="en-US" altLang="ko-KR" sz="1200" b="1" dirty="0">
                <a:latin typeface="+mn-ea"/>
              </a:rPr>
              <a:t>(precondition)</a:t>
            </a: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</a:t>
            </a:r>
            <a:r>
              <a:rPr lang="ko-KR" altLang="en-US" sz="1200" b="1" dirty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(Testcase)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API </a:t>
            </a:r>
            <a:r>
              <a:rPr lang="ko-KR" altLang="en-US" sz="1200" b="1" dirty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(user keyword)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CI </a:t>
            </a:r>
            <a:r>
              <a:rPr lang="ko-KR" altLang="en-US" sz="1200" b="1" dirty="0" smtClean="0">
                <a:latin typeface="+mn-ea"/>
              </a:rPr>
              <a:t>연동</a:t>
            </a:r>
            <a:r>
              <a:rPr lang="en-US" altLang="ko-KR" sz="1200" b="1" dirty="0" smtClean="0">
                <a:latin typeface="+mn-ea"/>
              </a:rPr>
              <a:t>(Jenkins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r>
              <a:rPr lang="en-US" altLang="ko-KR" sz="2100" dirty="0"/>
              <a:t>UI </a:t>
            </a:r>
            <a:r>
              <a:rPr lang="ko-KR" altLang="en-US" sz="2100" dirty="0"/>
              <a:t>자동화 예제 </a:t>
            </a:r>
            <a:r>
              <a:rPr lang="en-US" altLang="ko-KR" sz="2100" dirty="0"/>
              <a:t>(</a:t>
            </a:r>
            <a:r>
              <a:rPr lang="ko-KR" altLang="en-US" sz="2100" dirty="0"/>
              <a:t>상품등록</a:t>
            </a:r>
            <a:r>
              <a:rPr lang="en-US" altLang="ko-KR" sz="2100" dirty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>
                <a:latin typeface="+mn-ea"/>
              </a:rPr>
              <a:t>자동화</a:t>
            </a:r>
            <a:r>
              <a:rPr lang="en-US" altLang="ko-KR" sz="1200" b="1" dirty="0">
                <a:latin typeface="+mn-ea"/>
              </a:rPr>
              <a:t> Tool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>
                <a:latin typeface="+mn-ea"/>
              </a:rPr>
              <a:t>자동화 시나리오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en-US" altLang="ko-KR" sz="1200" b="1" dirty="0">
                <a:latin typeface="+mn-ea"/>
              </a:rPr>
              <a:t>Testcase</a:t>
            </a:r>
            <a:r>
              <a:rPr lang="en-US" altLang="ko-KR" sz="1200" b="1" dirty="0" smtClean="0">
                <a:latin typeface="+mn-ea"/>
              </a:rPr>
              <a:t>)</a:t>
            </a: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UI </a:t>
            </a:r>
            <a:r>
              <a:rPr lang="ko-KR" altLang="en-US" sz="1200" b="1" dirty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(UserKeyword)</a:t>
            </a:r>
            <a:endParaRPr lang="en-US" altLang="ko-KR" sz="1200" b="1" dirty="0">
              <a:latin typeface="+mn-ea"/>
            </a:endParaRPr>
          </a:p>
          <a:p>
            <a:r>
              <a:rPr lang="en-US" altLang="ko-KR" sz="2000" dirty="0" smtClean="0">
                <a:latin typeface="+mn-ea"/>
              </a:rPr>
              <a:t>Git </a:t>
            </a:r>
            <a:r>
              <a:rPr lang="ko-KR" altLang="en-US" sz="2000" dirty="0" smtClean="0">
                <a:latin typeface="+mn-ea"/>
              </a:rPr>
              <a:t>배포 프로세스 작성</a:t>
            </a:r>
            <a:endParaRPr lang="en-US" altLang="ko-KR" sz="2000" dirty="0" smtClean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200" b="1" dirty="0" smtClean="0">
                <a:latin typeface="+mn-ea"/>
              </a:rPr>
              <a:t>기본 </a:t>
            </a:r>
            <a:r>
              <a:rPr lang="en-US" altLang="ko-KR" sz="1200" b="1" dirty="0" smtClean="0">
                <a:latin typeface="+mn-ea"/>
              </a:rPr>
              <a:t>Flow</a:t>
            </a:r>
          </a:p>
          <a:p>
            <a:pPr>
              <a:buFontTx/>
              <a:buChar char="-"/>
            </a:pPr>
            <a:r>
              <a:rPr lang="ko-KR" altLang="en-US" sz="1200" b="1" dirty="0">
                <a:latin typeface="+mn-ea"/>
              </a:rPr>
              <a:t>통합 테스트서버</a:t>
            </a:r>
            <a:r>
              <a:rPr lang="en-US" altLang="ko-KR" sz="1200" b="1" dirty="0">
                <a:latin typeface="+mn-ea"/>
              </a:rPr>
              <a:t>&amp;preproduct</a:t>
            </a:r>
            <a:r>
              <a:rPr lang="ko-KR" altLang="en-US" sz="1200" b="1" dirty="0">
                <a:latin typeface="+mn-ea"/>
              </a:rPr>
              <a:t>서버 </a:t>
            </a:r>
            <a:r>
              <a:rPr lang="en-US" altLang="ko-KR" sz="1200" b="1" dirty="0">
                <a:latin typeface="+mn-ea"/>
              </a:rPr>
              <a:t>QA</a:t>
            </a:r>
            <a:r>
              <a:rPr lang="ko-KR" altLang="en-US" sz="1200" b="1" dirty="0">
                <a:latin typeface="+mn-ea"/>
              </a:rPr>
              <a:t>중 버그 발생 시 </a:t>
            </a:r>
            <a:r>
              <a:rPr lang="en-US" altLang="ko-KR" sz="1200" b="1" dirty="0" smtClean="0">
                <a:latin typeface="+mn-ea"/>
              </a:rPr>
              <a:t>Flow</a:t>
            </a:r>
          </a:p>
          <a:p>
            <a:pPr>
              <a:buFontTx/>
              <a:buChar char="-"/>
            </a:pPr>
            <a:r>
              <a:rPr lang="ko-KR" altLang="en-US" sz="1200" b="1" dirty="0">
                <a:latin typeface="+mj-ea"/>
              </a:rPr>
              <a:t>장기프로젝트가 있을 때 </a:t>
            </a:r>
            <a:r>
              <a:rPr lang="en-US" altLang="ko-KR" sz="1200" b="1" dirty="0" smtClean="0">
                <a:latin typeface="+mj-ea"/>
              </a:rPr>
              <a:t>Flow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j-ea"/>
              </a:rPr>
              <a:t>Hot-Fix Flow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>
              <a:buFontTx/>
              <a:buChar char="-"/>
            </a:pPr>
            <a:endParaRPr lang="en-US" altLang="ko-KR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29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43544"/>
            <a:ext cx="10515600" cy="1114554"/>
          </a:xfrm>
        </p:spPr>
        <p:txBody>
          <a:bodyPr>
            <a:normAutofit/>
          </a:bodyPr>
          <a:lstStyle/>
          <a:p>
            <a:r>
              <a:rPr lang="en-US" altLang="ko-KR" sz="2800" dirty="0" smtClean="0">
                <a:latin typeface="+mj-ea"/>
              </a:rPr>
              <a:t>Git</a:t>
            </a:r>
            <a:r>
              <a:rPr lang="ko-KR" altLang="en-US" sz="2800" dirty="0" smtClean="0">
                <a:latin typeface="+mj-ea"/>
              </a:rPr>
              <a:t>배포 프로세스 작성</a:t>
            </a:r>
            <a:r>
              <a:rPr lang="en-US" altLang="ko-KR" sz="2800" dirty="0" smtClean="0">
                <a:latin typeface="+mj-ea"/>
              </a:rPr>
              <a:t/>
            </a:r>
            <a:br>
              <a:rPr lang="en-US" altLang="ko-KR" sz="2800" dirty="0" smtClean="0">
                <a:latin typeface="+mj-ea"/>
              </a:rPr>
            </a:br>
            <a:r>
              <a:rPr lang="en-US" altLang="ko-KR" sz="2800" dirty="0">
                <a:latin typeface="+mj-ea"/>
              </a:rPr>
              <a:t/>
            </a:r>
            <a:br>
              <a:rPr lang="en-US" altLang="ko-KR" sz="2800" dirty="0">
                <a:latin typeface="+mj-ea"/>
              </a:rPr>
            </a:br>
            <a:r>
              <a:rPr lang="en-US" altLang="ko-KR" sz="1200" b="1" dirty="0" smtClean="0">
                <a:latin typeface="+mj-ea"/>
              </a:rPr>
              <a:t>Hot-Fix Flow</a:t>
            </a:r>
            <a:endParaRPr lang="ko-KR" altLang="en-US" sz="12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90" y="1760102"/>
            <a:ext cx="6244281" cy="28348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71" y="1760102"/>
            <a:ext cx="5145927" cy="2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60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6200000">
            <a:off x="7211831" y="1836748"/>
            <a:ext cx="6209972" cy="3172571"/>
          </a:xfrm>
        </p:spPr>
        <p:txBody>
          <a:bodyPr>
            <a:normAutofit/>
          </a:bodyPr>
          <a:lstStyle/>
          <a:p>
            <a:r>
              <a:rPr lang="en-US" altLang="ko-KR" sz="1200" b="1" dirty="0" smtClean="0">
                <a:latin typeface="+mn-ea"/>
                <a:ea typeface="+mn-ea"/>
              </a:rPr>
              <a:t>* </a:t>
            </a:r>
            <a:r>
              <a:rPr lang="ko-KR" altLang="en-US" sz="1200" b="1" dirty="0" smtClean="0">
                <a:latin typeface="+mn-ea"/>
                <a:ea typeface="+mn-ea"/>
              </a:rPr>
              <a:t>예시로 </a:t>
            </a:r>
            <a:r>
              <a:rPr lang="en-US" altLang="ko-KR" sz="1200" b="1" dirty="0" smtClean="0">
                <a:latin typeface="+mn-ea"/>
                <a:ea typeface="+mn-ea"/>
              </a:rPr>
              <a:t>response data </a:t>
            </a:r>
            <a:r>
              <a:rPr lang="ko-KR" altLang="en-US" sz="1200" b="1" dirty="0" smtClean="0">
                <a:latin typeface="+mn-ea"/>
                <a:ea typeface="+mn-ea"/>
              </a:rPr>
              <a:t>중 일부만 정리</a:t>
            </a: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/>
            </a:r>
            <a:br>
              <a:rPr lang="en-US" altLang="ko-KR" sz="1200" b="1" dirty="0" smtClean="0">
                <a:latin typeface="+mn-ea"/>
                <a:ea typeface="+mn-ea"/>
              </a:rPr>
            </a:br>
            <a:r>
              <a:rPr lang="en-US" altLang="ko-KR" sz="1200" b="1" dirty="0" smtClean="0">
                <a:latin typeface="+mn-ea"/>
                <a:ea typeface="+mn-ea"/>
              </a:rPr>
              <a:t>1. </a:t>
            </a:r>
            <a:r>
              <a:rPr lang="ko-KR" altLang="en-US" sz="1200" b="1" dirty="0" smtClean="0">
                <a:latin typeface="+mn-ea"/>
                <a:ea typeface="+mn-ea"/>
              </a:rPr>
              <a:t>좌측 예시와 같이 </a:t>
            </a:r>
            <a:r>
              <a:rPr lang="en-US" altLang="ko-KR" sz="1200" b="1" dirty="0" smtClean="0">
                <a:latin typeface="+mn-ea"/>
                <a:ea typeface="+mn-ea"/>
              </a:rPr>
              <a:t>API </a:t>
            </a:r>
            <a:r>
              <a:rPr lang="ko-KR" altLang="en-US" sz="1200" b="1" dirty="0" smtClean="0">
                <a:latin typeface="+mn-ea"/>
                <a:ea typeface="+mn-ea"/>
              </a:rPr>
              <a:t>스펙에 대해 정리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667237" y="-535278"/>
            <a:ext cx="6209971" cy="7916621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단위테스트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/>
              <a:t>API </a:t>
            </a:r>
            <a:r>
              <a:rPr lang="ko-KR" altLang="en-US" sz="1200" b="1" dirty="0" smtClean="0"/>
              <a:t>스펙 확인 및 정리</a:t>
            </a: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20657"/>
              </p:ext>
            </p:extLst>
          </p:nvPr>
        </p:nvGraphicFramePr>
        <p:xfrm>
          <a:off x="1096202" y="1302981"/>
          <a:ext cx="445618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02"/>
                <a:gridCol w="3424481"/>
              </a:tblGrid>
              <a:tr h="1737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Request URL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http://[domain]/app/api/deal/get_list/1</a:t>
                      </a:r>
                      <a:endParaRPr lang="en-US" altLang="ko-KR" sz="900" b="0" u="non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Method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 Format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JSON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73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딜리스트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리스트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API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39"/>
              </p:ext>
            </p:extLst>
          </p:nvPr>
        </p:nvGraphicFramePr>
        <p:xfrm>
          <a:off x="1096204" y="2217381"/>
          <a:ext cx="63286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20"/>
                <a:gridCol w="1265720"/>
                <a:gridCol w="1265720"/>
                <a:gridCol w="1265720"/>
                <a:gridCol w="1265720"/>
              </a:tblGrid>
              <a:tr h="192258">
                <a:tc gridSpan="5"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Parameter</a:t>
                      </a:r>
                      <a:endParaRPr lang="en-US" altLang="ko-KR" sz="900" u="none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Mandatory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디바이스 정보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version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앱 버전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cmd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딜리스트 구분 코드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loc_id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카테고리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sort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정렬코드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per_page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페이지당 노출갯수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9419"/>
              </p:ext>
            </p:extLst>
          </p:nvPr>
        </p:nvGraphicFramePr>
        <p:xfrm>
          <a:off x="1096205" y="4274781"/>
          <a:ext cx="632860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686"/>
                <a:gridCol w="859144"/>
                <a:gridCol w="1053860"/>
                <a:gridCol w="1079740"/>
                <a:gridCol w="1079157"/>
                <a:gridCol w="1722014"/>
              </a:tblGrid>
              <a:tr h="192258">
                <a:tc gridSpan="6">
                  <a:txBody>
                    <a:bodyPr/>
                    <a:lstStyle/>
                    <a:p>
                      <a:pPr latinLnBrk="1"/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Response (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예시로 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result_set[1] </a:t>
                      </a:r>
                      <a:r>
                        <a:rPr lang="ko-KR" altLang="en-US" sz="90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부분만 정리</a:t>
                      </a:r>
                      <a:r>
                        <a:rPr lang="en-US" altLang="ko-KR" sz="900" u="non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Key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Data 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Mandatory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고정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content_type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barbanner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display_type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12002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타입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content_name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dirty="0" smtClean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배너네임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width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이미지사이즈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9225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height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이미지사이즈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3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 rot="16200000">
            <a:off x="1708028" y="3728944"/>
            <a:ext cx="959242" cy="3172571"/>
          </a:xfrm>
        </p:spPr>
        <p:txBody>
          <a:bodyPr>
            <a:norm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1. API </a:t>
            </a:r>
            <a:r>
              <a:rPr lang="ko-KR" altLang="en-US" sz="1000" dirty="0" smtClean="0">
                <a:latin typeface="+mn-ea"/>
                <a:ea typeface="+mn-ea"/>
              </a:rPr>
              <a:t>스펙 기준으로 </a:t>
            </a:r>
            <a:r>
              <a:rPr lang="en-US" altLang="ko-KR" sz="1000" dirty="0" smtClean="0">
                <a:latin typeface="+mn-ea"/>
                <a:ea typeface="+mn-ea"/>
              </a:rPr>
              <a:t>TC </a:t>
            </a:r>
            <a:r>
              <a:rPr lang="ko-KR" altLang="en-US" sz="1000" dirty="0" smtClean="0">
                <a:latin typeface="+mn-ea"/>
                <a:ea typeface="+mn-ea"/>
              </a:rPr>
              <a:t>작성</a:t>
            </a:r>
            <a:r>
              <a:rPr lang="en-US" altLang="ko-KR" sz="1000" dirty="0" smtClean="0">
                <a:latin typeface="+mn-ea"/>
                <a:ea typeface="+mn-ea"/>
              </a:rPr>
              <a:t/>
            </a:r>
            <a:br>
              <a:rPr lang="en-US" altLang="ko-KR" sz="1000" dirty="0" smtClean="0">
                <a:latin typeface="+mn-ea"/>
                <a:ea typeface="+mn-ea"/>
              </a:rPr>
            </a:br>
            <a:r>
              <a:rPr lang="en-US" altLang="ko-KR" sz="1000" dirty="0" smtClean="0">
                <a:latin typeface="+mn-ea"/>
                <a:ea typeface="+mn-ea"/>
              </a:rPr>
              <a:t>* checklist</a:t>
            </a:r>
            <a:r>
              <a:rPr lang="ko-KR" altLang="en-US" sz="1000" dirty="0" smtClean="0">
                <a:latin typeface="+mn-ea"/>
                <a:ea typeface="+mn-ea"/>
              </a:rPr>
              <a:t>중 일부 데이터 생략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777838" y="-3164861"/>
            <a:ext cx="4404030" cy="1136985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단위테스트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Testcase </a:t>
            </a:r>
            <a:r>
              <a:rPr lang="ko-KR" altLang="en-US" sz="1200" b="1" dirty="0" smtClean="0">
                <a:latin typeface="+mn-ea"/>
              </a:rPr>
              <a:t>작성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sz="1200" b="1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2" y="1209622"/>
            <a:ext cx="10058400" cy="351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3099116" y="-2189576"/>
            <a:ext cx="5629670" cy="1136985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단위테스트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Test Tool</a:t>
            </a:r>
          </a:p>
          <a:p>
            <a:pPr marL="0" indent="0">
              <a:buNone/>
            </a:pP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Postman </a:t>
            </a:r>
            <a:r>
              <a:rPr lang="ko-KR" altLang="en-US" sz="1200" b="1" dirty="0" smtClean="0">
                <a:latin typeface="+mn-ea"/>
              </a:rPr>
              <a:t>을 활용한 </a:t>
            </a: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테스트 </a:t>
            </a:r>
            <a:r>
              <a:rPr lang="en-US" altLang="ko-KR" sz="1200" b="1" dirty="0" smtClean="0">
                <a:latin typeface="+mn-ea"/>
              </a:rPr>
              <a:t>(</a:t>
            </a:r>
            <a:r>
              <a:rPr lang="ko-KR" altLang="en-US" sz="1200" b="1" dirty="0" smtClean="0">
                <a:latin typeface="+mn-ea"/>
              </a:rPr>
              <a:t>첨부파일 참고</a:t>
            </a:r>
            <a:r>
              <a:rPr lang="en-US" altLang="ko-KR" sz="1200" b="1" dirty="0" smtClean="0">
                <a:latin typeface="+mn-ea"/>
              </a:rPr>
              <a:t>)</a:t>
            </a: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Charles </a:t>
            </a:r>
            <a:r>
              <a:rPr lang="ko-KR" altLang="en-US" sz="1200" b="1" dirty="0" smtClean="0">
                <a:latin typeface="+mn-ea"/>
              </a:rPr>
              <a:t>를 활용한 </a:t>
            </a: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테스트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95" y="2356494"/>
            <a:ext cx="7158681" cy="3912564"/>
          </a:xfrm>
          <a:prstGeom prst="rect">
            <a:avLst/>
          </a:prstGeom>
        </p:spPr>
      </p:pic>
      <p:graphicFrame>
        <p:nvGraphicFramePr>
          <p:cNvPr id="2" name="개체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810404"/>
              </p:ext>
            </p:extLst>
          </p:nvPr>
        </p:nvGraphicFramePr>
        <p:xfrm>
          <a:off x="934995" y="215561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Presentation" showAsIcon="1" r:id="rId4" imgW="914400" imgH="771480" progId="PowerPoint.Show.12">
                  <p:embed/>
                </p:oleObj>
              </mc:Choice>
              <mc:Fallback>
                <p:oleObj name="Presentatio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4995" y="215561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7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1827985" y="-50246"/>
            <a:ext cx="5181599" cy="6880229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     API </a:t>
            </a:r>
            <a:r>
              <a:rPr lang="ko-KR" altLang="en-US" sz="1200" b="1" dirty="0" smtClean="0">
                <a:latin typeface="+mn-ea"/>
              </a:rPr>
              <a:t>자동화 </a:t>
            </a:r>
            <a:r>
              <a:rPr lang="en-US" altLang="ko-KR" sz="1200" b="1" dirty="0" smtClean="0">
                <a:latin typeface="+mn-ea"/>
              </a:rPr>
              <a:t>Tool : </a:t>
            </a:r>
            <a:r>
              <a:rPr lang="en-US" altLang="ko-KR" sz="1200" dirty="0" smtClean="0">
                <a:latin typeface="+mn-ea"/>
              </a:rPr>
              <a:t>robot framework</a:t>
            </a:r>
          </a:p>
          <a:p>
            <a:pPr marL="0" indent="0">
              <a:buNone/>
            </a:pPr>
            <a:endParaRPr lang="en-US" altLang="ko-KR" sz="1200" b="1" dirty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     </a:t>
            </a:r>
            <a:r>
              <a:rPr lang="ko-KR" altLang="en-US" sz="1200" b="1" dirty="0" smtClean="0">
                <a:latin typeface="+mn-ea"/>
              </a:rPr>
              <a:t>사용 라이브러리</a:t>
            </a:r>
            <a:r>
              <a:rPr lang="en-US" altLang="ko-KR" sz="1200" b="1" dirty="0" smtClean="0">
                <a:latin typeface="+mn-ea"/>
              </a:rPr>
              <a:t> :</a:t>
            </a: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</a:t>
            </a:r>
            <a:r>
              <a:rPr lang="ko-KR" altLang="en-US" sz="1200" dirty="0" smtClean="0">
                <a:latin typeface="+mn-ea"/>
              </a:rPr>
              <a:t>ㄴ </a:t>
            </a:r>
            <a:r>
              <a:rPr lang="en-US" altLang="ko-KR" sz="1200" dirty="0" smtClean="0">
                <a:latin typeface="+mn-ea"/>
              </a:rPr>
              <a:t>httplibrary.http</a:t>
            </a: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collections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string</a:t>
            </a:r>
          </a:p>
          <a:p>
            <a:pPr marL="0" indent="0">
              <a:buNone/>
            </a:pP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json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 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operatingsystem</a:t>
            </a:r>
            <a:endParaRPr lang="en-US" altLang="ko-KR" sz="1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err="1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Builtin</a:t>
            </a:r>
            <a:endParaRPr lang="en-US" altLang="ko-KR" sz="1200" dirty="0" smtClean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</a:t>
            </a:r>
            <a:r>
              <a:rPr lang="ko-KR" altLang="en-US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ㄴ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datetime</a:t>
            </a:r>
          </a:p>
          <a:p>
            <a:pPr marL="0" indent="0">
              <a:buNone/>
            </a:pPr>
            <a:endParaRPr lang="en-US" altLang="ko-KR" sz="1200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      editor: </a:t>
            </a:r>
            <a:r>
              <a:rPr lang="en-US" altLang="ko-KR" sz="1200" dirty="0" smtClean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+mn-ea"/>
              </a:rPr>
              <a:t>ride/atom</a:t>
            </a:r>
            <a:endParaRPr lang="en-US" altLang="ko-KR" sz="1200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210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자동화 시나리오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1. precondition </a:t>
            </a:r>
            <a:r>
              <a:rPr lang="ko-KR" altLang="en-US" sz="1200" b="1" dirty="0" smtClean="0">
                <a:latin typeface="+mn-ea"/>
              </a:rPr>
              <a:t>에서 배너등록하는 어드민에서 배너 조회 </a:t>
            </a:r>
            <a:r>
              <a:rPr lang="en-US" altLang="ko-KR" sz="1200" b="1" dirty="0" smtClean="0">
                <a:latin typeface="+mn-ea"/>
              </a:rPr>
              <a:t>API</a:t>
            </a:r>
            <a:r>
              <a:rPr lang="ko-KR" altLang="en-US" sz="1200" b="1" dirty="0" smtClean="0">
                <a:latin typeface="+mn-ea"/>
              </a:rPr>
              <a:t>를 통해 배너정보 저장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</a:t>
            </a:r>
            <a:r>
              <a:rPr lang="ko-KR" altLang="en-US" sz="1200" b="1" dirty="0" smtClean="0">
                <a:latin typeface="+mn-ea"/>
              </a:rPr>
              <a:t>ㄴ 활성화된 배너 개수</a:t>
            </a:r>
            <a:r>
              <a:rPr lang="en-US" altLang="ko-KR" sz="1200" b="1" dirty="0" smtClean="0">
                <a:latin typeface="+mn-ea"/>
              </a:rPr>
              <a:t>,</a:t>
            </a:r>
            <a:r>
              <a:rPr lang="ko-KR" altLang="en-US" sz="1200" b="1" dirty="0" smtClean="0">
                <a:latin typeface="+mn-ea"/>
              </a:rPr>
              <a:t>배너타입</a:t>
            </a:r>
            <a:r>
              <a:rPr lang="en-US" altLang="ko-KR" sz="1200" b="1" dirty="0" smtClean="0">
                <a:latin typeface="+mn-ea"/>
              </a:rPr>
              <a:t>,</a:t>
            </a:r>
            <a:r>
              <a:rPr lang="ko-KR" altLang="en-US" sz="1200" b="1" dirty="0" smtClean="0">
                <a:latin typeface="+mn-ea"/>
              </a:rPr>
              <a:t>배너명 등 </a:t>
            </a:r>
            <a:r>
              <a:rPr lang="ko-KR" altLang="en-US" sz="1200" b="1" dirty="0">
                <a:latin typeface="+mn-ea"/>
              </a:rPr>
              <a:t>조</a:t>
            </a:r>
            <a:r>
              <a:rPr lang="ko-KR" altLang="en-US" sz="1200" b="1" dirty="0" smtClean="0">
                <a:latin typeface="+mn-ea"/>
              </a:rPr>
              <a:t>회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</a:t>
            </a:r>
            <a:r>
              <a:rPr lang="ko-KR" altLang="en-US" sz="1200" b="1" dirty="0" smtClean="0">
                <a:latin typeface="+mn-ea"/>
              </a:rPr>
              <a:t>ㄴ 어드민 배너 정보와 프론트 </a:t>
            </a:r>
            <a:r>
              <a:rPr lang="en-US" altLang="ko-KR" sz="1200" b="1" dirty="0" smtClean="0">
                <a:latin typeface="+mn-ea"/>
              </a:rPr>
              <a:t>response data </a:t>
            </a:r>
            <a:r>
              <a:rPr lang="ko-KR" altLang="en-US" sz="1200" b="1" dirty="0" smtClean="0">
                <a:latin typeface="+mn-ea"/>
              </a:rPr>
              <a:t>비교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</a:t>
            </a:r>
            <a:r>
              <a:rPr lang="ko-KR" altLang="en-US" sz="1200" b="1" dirty="0" smtClean="0">
                <a:latin typeface="+mn-ea"/>
              </a:rPr>
              <a:t>ㄴ 배너 없을시 분기처리 필요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2. precondition </a:t>
            </a:r>
            <a:r>
              <a:rPr lang="ko-KR" altLang="en-US" sz="1200" b="1" dirty="0" smtClean="0">
                <a:latin typeface="+mn-ea"/>
              </a:rPr>
              <a:t>에서 테스트에 필요한 </a:t>
            </a:r>
            <a:r>
              <a:rPr lang="en-US" altLang="ko-KR" sz="1200" b="1" dirty="0" smtClean="0">
                <a:latin typeface="+mn-ea"/>
              </a:rPr>
              <a:t>Global </a:t>
            </a:r>
            <a:r>
              <a:rPr lang="ko-KR" altLang="en-US" sz="1200" b="1" dirty="0" smtClean="0">
                <a:latin typeface="+mn-ea"/>
              </a:rPr>
              <a:t>변수 정의 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</a:t>
            </a:r>
            <a:r>
              <a:rPr lang="ko-KR" altLang="en-US" sz="1200" b="1" dirty="0" smtClean="0">
                <a:latin typeface="+mn-ea"/>
              </a:rPr>
              <a:t>ㄴ </a:t>
            </a:r>
            <a:r>
              <a:rPr lang="en-US" altLang="ko-KR" sz="1200" b="1" dirty="0" smtClean="0">
                <a:latin typeface="+mn-ea"/>
              </a:rPr>
              <a:t>domain/</a:t>
            </a:r>
            <a:r>
              <a:rPr lang="ko-KR" altLang="en-US" sz="1200" b="1" dirty="0" smtClean="0">
                <a:latin typeface="+mn-ea"/>
              </a:rPr>
              <a:t>앱버전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 smtClean="0">
                <a:latin typeface="+mn-ea"/>
              </a:rPr>
              <a:t>등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3. testcase </a:t>
            </a:r>
            <a:r>
              <a:rPr lang="ko-KR" altLang="en-US" sz="1200" b="1" dirty="0" smtClean="0">
                <a:latin typeface="+mn-ea"/>
              </a:rPr>
              <a:t>작성 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</a:t>
            </a:r>
            <a:r>
              <a:rPr lang="ko-KR" altLang="en-US" sz="1200" b="1" dirty="0" smtClean="0">
                <a:latin typeface="+mn-ea"/>
              </a:rPr>
              <a:t>ㄴ 안드로이드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아이폰 나눠서 작성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</a:t>
            </a:r>
            <a:r>
              <a:rPr lang="ko-KR" altLang="en-US" sz="1200" b="1" dirty="0" smtClean="0">
                <a:latin typeface="+mn-ea"/>
              </a:rPr>
              <a:t>ㄴ </a:t>
            </a:r>
            <a:r>
              <a:rPr lang="ko-KR" altLang="en-US" sz="1200" b="1" dirty="0">
                <a:latin typeface="+mn-ea"/>
              </a:rPr>
              <a:t>카테고리 별</a:t>
            </a:r>
            <a:r>
              <a:rPr lang="ko-KR" altLang="en-US" sz="1200" b="1" dirty="0" smtClean="0">
                <a:latin typeface="+mn-ea"/>
              </a:rPr>
              <a:t> 필수값 미입력 케이스 및 정상케이스 </a:t>
            </a:r>
            <a:endParaRPr lang="en-US" altLang="ko-KR" sz="1200" b="1" dirty="0" smtClean="0">
              <a:latin typeface="+mn-ea"/>
            </a:endParaRPr>
          </a:p>
          <a:p>
            <a:pPr marL="0" indent="0">
              <a:buNone/>
            </a:pPr>
            <a:r>
              <a:rPr lang="en-US" altLang="ko-KR" sz="1200" b="1" dirty="0">
                <a:latin typeface="+mn-ea"/>
              </a:rPr>
              <a:t> </a:t>
            </a:r>
            <a:r>
              <a:rPr lang="en-US" altLang="ko-KR" sz="1200" b="1" dirty="0" smtClean="0">
                <a:latin typeface="+mn-ea"/>
              </a:rPr>
              <a:t>          </a:t>
            </a:r>
            <a:r>
              <a:rPr lang="ko-KR" altLang="en-US" sz="1200" b="1" dirty="0" smtClean="0">
                <a:latin typeface="+mn-ea"/>
              </a:rPr>
              <a:t>ㄴ 공통 케이스는 별도 </a:t>
            </a:r>
            <a:r>
              <a:rPr lang="en-US" altLang="ko-KR" sz="1200" b="1" dirty="0" smtClean="0">
                <a:latin typeface="+mn-ea"/>
              </a:rPr>
              <a:t>user keyword </a:t>
            </a:r>
            <a:r>
              <a:rPr lang="ko-KR" altLang="en-US" sz="1200" b="1" dirty="0" smtClean="0">
                <a:latin typeface="+mn-ea"/>
              </a:rPr>
              <a:t>에 작성</a:t>
            </a:r>
            <a:endParaRPr lang="en-US" altLang="ko-KR" sz="1200" b="1" dirty="0" smtClean="0">
              <a:latin typeface="+mn-ea"/>
            </a:endParaRPr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626" y="476418"/>
            <a:ext cx="2762636" cy="601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(precondition)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3" y="1317819"/>
            <a:ext cx="10284207" cy="463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9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 rot="16200000">
            <a:off x="2984712" y="-2163939"/>
            <a:ext cx="5949096" cy="11229810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자동화 예제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배너</a:t>
            </a:r>
            <a:r>
              <a:rPr lang="en-US" altLang="ko-KR" dirty="0" smtClean="0"/>
              <a:t>)</a:t>
            </a:r>
          </a:p>
          <a:p>
            <a:pPr>
              <a:buFontTx/>
              <a:buChar char="-"/>
            </a:pPr>
            <a:r>
              <a:rPr lang="en-US" altLang="ko-KR" sz="1200" b="1" dirty="0" smtClean="0">
                <a:latin typeface="+mn-ea"/>
              </a:rPr>
              <a:t>API </a:t>
            </a:r>
            <a:r>
              <a:rPr lang="ko-KR" altLang="en-US" sz="1200" b="1" dirty="0" smtClean="0">
                <a:latin typeface="+mn-ea"/>
              </a:rPr>
              <a:t>자동화 스크립트</a:t>
            </a:r>
            <a:r>
              <a:rPr lang="en-US" altLang="ko-KR" sz="1200" b="1" dirty="0" smtClean="0">
                <a:latin typeface="+mn-ea"/>
              </a:rPr>
              <a:t>(testcase)</a:t>
            </a:r>
          </a:p>
          <a:p>
            <a:pPr marL="0" indent="0">
              <a:buNone/>
            </a:pPr>
            <a:r>
              <a:rPr lang="en-US" altLang="ko-KR" sz="1200" b="1" dirty="0" smtClean="0">
                <a:latin typeface="+mn-ea"/>
              </a:rPr>
              <a:t> </a:t>
            </a:r>
          </a:p>
          <a:p>
            <a:pPr marL="0" indent="0">
              <a:buNone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 smtClean="0"/>
          </a:p>
          <a:p>
            <a:pPr>
              <a:buFontTx/>
              <a:buChar char="-"/>
            </a:pPr>
            <a:endParaRPr lang="en-US" altLang="ko-KR" sz="1200" b="1" dirty="0" smtClean="0"/>
          </a:p>
          <a:p>
            <a:pPr marL="0" indent="0">
              <a:buNone/>
            </a:pPr>
            <a:endParaRPr lang="en-US" altLang="ko-KR" sz="1200" b="1" dirty="0"/>
          </a:p>
          <a:p>
            <a:pPr marL="0" indent="0" algn="r">
              <a:buNone/>
            </a:pPr>
            <a:endParaRPr lang="ko-KR" altLang="en-US" sz="12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7" y="1300899"/>
            <a:ext cx="10058400" cy="53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586</Words>
  <Application>Microsoft Office PowerPoint</Application>
  <PresentationFormat>와이드스크린</PresentationFormat>
  <Paragraphs>250</Paragraphs>
  <Slides>20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Office 테마</vt:lpstr>
      <vt:lpstr>Presentation</vt:lpstr>
      <vt:lpstr>포토폴리오</vt:lpstr>
      <vt:lpstr>목차</vt:lpstr>
      <vt:lpstr>* 예시로 response data 중 일부만 정리  1. 좌측 예시와 같이 API 스펙에 대해 정리</vt:lpstr>
      <vt:lpstr>1. API 스펙 기준으로 TC 작성 * checklist중 일부 데이터 생략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Git배포 프로세스 작성  기본 Flow</vt:lpstr>
      <vt:lpstr>Git배포 프로세스 작성  통합 테스트서버&amp;preproduct서버 QA중 버그 발생 시 Flow</vt:lpstr>
      <vt:lpstr>Git배포 프로세스 작성 장기프로젝트가 있을 때 Flow</vt:lpstr>
      <vt:lpstr>Git배포 프로세스 작성  Hot-Fix Flow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포토폴리오</dc:title>
  <dc:creator>조문성</dc:creator>
  <cp:lastModifiedBy>조문성</cp:lastModifiedBy>
  <cp:revision>50</cp:revision>
  <dcterms:created xsi:type="dcterms:W3CDTF">2017-02-16T02:03:04Z</dcterms:created>
  <dcterms:modified xsi:type="dcterms:W3CDTF">2017-04-19T04:33:17Z</dcterms:modified>
</cp:coreProperties>
</file>