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1"/>
  </p:sldMasterIdLst>
  <p:notesMasterIdLst>
    <p:notesMasterId r:id="rId22"/>
  </p:notesMasterIdLst>
  <p:handoutMasterIdLst>
    <p:handoutMasterId r:id="rId23"/>
  </p:handoutMasterIdLst>
  <p:sldIdLst>
    <p:sldId id="256" r:id="rId2"/>
    <p:sldId id="330" r:id="rId3"/>
    <p:sldId id="323" r:id="rId4"/>
    <p:sldId id="325" r:id="rId5"/>
    <p:sldId id="324" r:id="rId6"/>
    <p:sldId id="326" r:id="rId7"/>
    <p:sldId id="328" r:id="rId8"/>
    <p:sldId id="329" r:id="rId9"/>
    <p:sldId id="327" r:id="rId10"/>
    <p:sldId id="331" r:id="rId11"/>
    <p:sldId id="332" r:id="rId12"/>
    <p:sldId id="301" r:id="rId13"/>
    <p:sldId id="319" r:id="rId14"/>
    <p:sldId id="312" r:id="rId15"/>
    <p:sldId id="306" r:id="rId16"/>
    <p:sldId id="320" r:id="rId17"/>
    <p:sldId id="313" r:id="rId18"/>
    <p:sldId id="321" r:id="rId19"/>
    <p:sldId id="322" r:id="rId20"/>
    <p:sldId id="31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34" autoAdjust="0"/>
  </p:normalViewPr>
  <p:slideViewPr>
    <p:cSldViewPr snapToGrid="0">
      <p:cViewPr varScale="1">
        <p:scale>
          <a:sx n="122" d="100"/>
          <a:sy n="122" d="100"/>
        </p:scale>
        <p:origin x="96" y="282"/>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2373DC-11B1-4708-92E2-E1B8EB8D76D8}" type="doc">
      <dgm:prSet loTypeId="urn:microsoft.com/office/officeart/2005/8/layout/list1" loCatId="list" qsTypeId="urn:microsoft.com/office/officeart/2005/8/quickstyle/simple1" qsCatId="simple" csTypeId="urn:microsoft.com/office/officeart/2005/8/colors/accent1_2" csCatId="accent1" phldr="1"/>
      <dgm:spPr/>
    </dgm:pt>
    <dgm:pt modelId="{7084B800-7E1D-4DA6-89C0-37EA52DDBCB8}">
      <dgm:prSet phldrT="[Text]" custT="1"/>
      <dgm:spPr/>
      <dgm:t>
        <a:bodyPr/>
        <a:lstStyle/>
        <a:p>
          <a:pPr algn="ctr"/>
          <a:r>
            <a:rPr lang="en-US" sz="2000" dirty="0"/>
            <a:t>Lorem Ipsum</a:t>
          </a:r>
          <a:endParaRPr lang="ru-RU" sz="2000" dirty="0"/>
        </a:p>
      </dgm:t>
    </dgm:pt>
    <dgm:pt modelId="{E459F664-A62C-4466-90D1-14D94F7456F9}" type="parTrans" cxnId="{D7BBB8C6-B60F-4050-B5C1-3F3A86AF4294}">
      <dgm:prSet/>
      <dgm:spPr/>
      <dgm:t>
        <a:bodyPr/>
        <a:lstStyle/>
        <a:p>
          <a:endParaRPr lang="ru-RU"/>
        </a:p>
      </dgm:t>
    </dgm:pt>
    <dgm:pt modelId="{29667D30-8073-4626-A65C-0442C9DA4455}" type="sibTrans" cxnId="{D7BBB8C6-B60F-4050-B5C1-3F3A86AF4294}">
      <dgm:prSet/>
      <dgm:spPr/>
      <dgm:t>
        <a:bodyPr/>
        <a:lstStyle/>
        <a:p>
          <a:endParaRPr lang="ru-RU"/>
        </a:p>
      </dgm:t>
    </dgm:pt>
    <dgm:pt modelId="{4786322A-3DB1-4B13-A039-9C2B4BD33902}">
      <dgm:prSet phldrT="[Text]" custT="1"/>
      <dgm:spPr/>
      <dgm:t>
        <a:bodyPr/>
        <a:lstStyle/>
        <a:p>
          <a:pPr algn="ctr"/>
          <a:r>
            <a:rPr lang="en-US" sz="2000" dirty="0"/>
            <a:t>Dolor Sit Amet</a:t>
          </a:r>
          <a:endParaRPr lang="ru-RU" sz="2000" dirty="0"/>
        </a:p>
      </dgm:t>
    </dgm:pt>
    <dgm:pt modelId="{4F3F2426-EA56-4F79-A02F-DE7A210D680D}" type="parTrans" cxnId="{07D1F65C-7C41-4EB6-A133-CA7F29791640}">
      <dgm:prSet/>
      <dgm:spPr/>
      <dgm:t>
        <a:bodyPr/>
        <a:lstStyle/>
        <a:p>
          <a:endParaRPr lang="ru-RU"/>
        </a:p>
      </dgm:t>
    </dgm:pt>
    <dgm:pt modelId="{7D0A801E-90E9-4D73-A31E-D58F04D3BBF2}" type="sibTrans" cxnId="{07D1F65C-7C41-4EB6-A133-CA7F29791640}">
      <dgm:prSet/>
      <dgm:spPr/>
      <dgm:t>
        <a:bodyPr/>
        <a:lstStyle/>
        <a:p>
          <a:endParaRPr lang="ru-RU"/>
        </a:p>
      </dgm:t>
    </dgm:pt>
    <dgm:pt modelId="{5A259F57-B5C4-40C5-939D-A7C21B16FB47}">
      <dgm:prSet phldrT="[Text]" custT="1"/>
      <dgm:spPr/>
      <dgm:t>
        <a:bodyPr/>
        <a:lstStyle/>
        <a:p>
          <a:pPr algn="ctr"/>
          <a:r>
            <a:rPr lang="en-US" sz="2000" dirty="0"/>
            <a:t>Consectetur</a:t>
          </a:r>
          <a:endParaRPr lang="ru-RU" sz="2000" dirty="0"/>
        </a:p>
      </dgm:t>
    </dgm:pt>
    <dgm:pt modelId="{E359194E-724D-4C60-BA35-9B441D11C55E}" type="parTrans" cxnId="{7865863E-1BC2-47AE-BBFB-F40F27A905AE}">
      <dgm:prSet/>
      <dgm:spPr/>
      <dgm:t>
        <a:bodyPr/>
        <a:lstStyle/>
        <a:p>
          <a:endParaRPr lang="ru-RU"/>
        </a:p>
      </dgm:t>
    </dgm:pt>
    <dgm:pt modelId="{57311651-50BE-4613-AB4F-1C634C257620}" type="sibTrans" cxnId="{7865863E-1BC2-47AE-BBFB-F40F27A905AE}">
      <dgm:prSet/>
      <dgm:spPr/>
      <dgm:t>
        <a:bodyPr/>
        <a:lstStyle/>
        <a:p>
          <a:endParaRPr lang="ru-RU"/>
        </a:p>
      </dgm:t>
    </dgm:pt>
    <dgm:pt modelId="{88A033FC-90E8-450A-9660-7C56FE44CF4B}" type="pres">
      <dgm:prSet presAssocID="{592373DC-11B1-4708-92E2-E1B8EB8D76D8}" presName="linear" presStyleCnt="0">
        <dgm:presLayoutVars>
          <dgm:dir/>
          <dgm:animLvl val="lvl"/>
          <dgm:resizeHandles val="exact"/>
        </dgm:presLayoutVars>
      </dgm:prSet>
      <dgm:spPr/>
    </dgm:pt>
    <dgm:pt modelId="{24B2535F-B64C-416D-866E-AB6126E4F4FD}" type="pres">
      <dgm:prSet presAssocID="{7084B800-7E1D-4DA6-89C0-37EA52DDBCB8}" presName="parentLin" presStyleCnt="0"/>
      <dgm:spPr/>
    </dgm:pt>
    <dgm:pt modelId="{6EC006A1-981A-4484-9234-228DCAD57AB2}" type="pres">
      <dgm:prSet presAssocID="{7084B800-7E1D-4DA6-89C0-37EA52DDBCB8}" presName="parentLeftMargin" presStyleLbl="node1" presStyleIdx="0" presStyleCnt="3"/>
      <dgm:spPr/>
    </dgm:pt>
    <dgm:pt modelId="{1A0AAFD3-A3A9-4B43-843A-7BA9D4FD5E56}" type="pres">
      <dgm:prSet presAssocID="{7084B800-7E1D-4DA6-89C0-37EA52DDBCB8}" presName="parentText" presStyleLbl="node1" presStyleIdx="0" presStyleCnt="3" custLinFactX="6709" custLinFactNeighborX="100000">
        <dgm:presLayoutVars>
          <dgm:chMax val="0"/>
          <dgm:bulletEnabled val="1"/>
        </dgm:presLayoutVars>
      </dgm:prSet>
      <dgm:spPr>
        <a:prstGeom prst="rect">
          <a:avLst/>
        </a:prstGeom>
      </dgm:spPr>
    </dgm:pt>
    <dgm:pt modelId="{CCBECD78-1F23-4EF1-982A-AA01E554543E}" type="pres">
      <dgm:prSet presAssocID="{7084B800-7E1D-4DA6-89C0-37EA52DDBCB8}" presName="negativeSpace" presStyleCnt="0"/>
      <dgm:spPr/>
    </dgm:pt>
    <dgm:pt modelId="{FD9FC1E3-1C41-4437-BE21-8D33D44C1C9E}" type="pres">
      <dgm:prSet presAssocID="{7084B800-7E1D-4DA6-89C0-37EA52DDBCB8}" presName="childText" presStyleLbl="conFgAcc1" presStyleIdx="0" presStyleCnt="3">
        <dgm:presLayoutVars>
          <dgm:bulletEnabled val="1"/>
        </dgm:presLayoutVars>
      </dgm:prSet>
      <dgm:spPr>
        <a:ln>
          <a:solidFill>
            <a:schemeClr val="tx2">
              <a:lumMod val="50000"/>
              <a:lumOff val="50000"/>
            </a:schemeClr>
          </a:solidFill>
        </a:ln>
      </dgm:spPr>
    </dgm:pt>
    <dgm:pt modelId="{924BC6CA-B5A9-4CBD-91CA-0E40F017D78C}" type="pres">
      <dgm:prSet presAssocID="{29667D30-8073-4626-A65C-0442C9DA4455}" presName="spaceBetweenRectangles" presStyleCnt="0"/>
      <dgm:spPr/>
    </dgm:pt>
    <dgm:pt modelId="{D554373D-02BB-456A-B513-6FD44C272B5C}" type="pres">
      <dgm:prSet presAssocID="{4786322A-3DB1-4B13-A039-9C2B4BD33902}" presName="parentLin" presStyleCnt="0"/>
      <dgm:spPr/>
    </dgm:pt>
    <dgm:pt modelId="{4F91F803-792A-4600-A80A-DA32582EF94A}" type="pres">
      <dgm:prSet presAssocID="{4786322A-3DB1-4B13-A039-9C2B4BD33902}" presName="parentLeftMargin" presStyleLbl="node1" presStyleIdx="0" presStyleCnt="3"/>
      <dgm:spPr/>
    </dgm:pt>
    <dgm:pt modelId="{5BD5B296-A642-4DF8-B899-35ED169DA216}" type="pres">
      <dgm:prSet presAssocID="{4786322A-3DB1-4B13-A039-9C2B4BD33902}" presName="parentText" presStyleLbl="node1" presStyleIdx="1" presStyleCnt="3" custLinFactX="6709" custLinFactNeighborX="100000">
        <dgm:presLayoutVars>
          <dgm:chMax val="0"/>
          <dgm:bulletEnabled val="1"/>
        </dgm:presLayoutVars>
      </dgm:prSet>
      <dgm:spPr>
        <a:prstGeom prst="rect">
          <a:avLst/>
        </a:prstGeom>
      </dgm:spPr>
    </dgm:pt>
    <dgm:pt modelId="{A4936A2D-4572-425F-9AAC-9798097747DD}" type="pres">
      <dgm:prSet presAssocID="{4786322A-3DB1-4B13-A039-9C2B4BD33902}" presName="negativeSpace" presStyleCnt="0"/>
      <dgm:spPr/>
    </dgm:pt>
    <dgm:pt modelId="{92C0B756-05A6-4040-AC91-4730345F5191}" type="pres">
      <dgm:prSet presAssocID="{4786322A-3DB1-4B13-A039-9C2B4BD33902}" presName="childText" presStyleLbl="conFgAcc1" presStyleIdx="1" presStyleCnt="3">
        <dgm:presLayoutVars>
          <dgm:bulletEnabled val="1"/>
        </dgm:presLayoutVars>
      </dgm:prSet>
      <dgm:spPr>
        <a:ln>
          <a:solidFill>
            <a:schemeClr val="tx2">
              <a:lumMod val="50000"/>
              <a:lumOff val="50000"/>
            </a:schemeClr>
          </a:solidFill>
        </a:ln>
      </dgm:spPr>
    </dgm:pt>
    <dgm:pt modelId="{E512E97A-AB64-43A4-955A-9C6EF5B21111}" type="pres">
      <dgm:prSet presAssocID="{7D0A801E-90E9-4D73-A31E-D58F04D3BBF2}" presName="spaceBetweenRectangles" presStyleCnt="0"/>
      <dgm:spPr/>
    </dgm:pt>
    <dgm:pt modelId="{6F48969B-7A0D-4352-95BB-E4D44F1FDA7D}" type="pres">
      <dgm:prSet presAssocID="{5A259F57-B5C4-40C5-939D-A7C21B16FB47}" presName="parentLin" presStyleCnt="0"/>
      <dgm:spPr/>
    </dgm:pt>
    <dgm:pt modelId="{80F1F3E3-8580-4F0D-9C12-7910907CADF1}" type="pres">
      <dgm:prSet presAssocID="{5A259F57-B5C4-40C5-939D-A7C21B16FB47}" presName="parentLeftMargin" presStyleLbl="node1" presStyleIdx="1" presStyleCnt="3"/>
      <dgm:spPr/>
    </dgm:pt>
    <dgm:pt modelId="{1AA0D2EF-743C-441B-B933-8CC3FD133511}" type="pres">
      <dgm:prSet presAssocID="{5A259F57-B5C4-40C5-939D-A7C21B16FB47}" presName="parentText" presStyleLbl="node1" presStyleIdx="2" presStyleCnt="3" custLinFactX="6709" custLinFactNeighborX="100000">
        <dgm:presLayoutVars>
          <dgm:chMax val="0"/>
          <dgm:bulletEnabled val="1"/>
        </dgm:presLayoutVars>
      </dgm:prSet>
      <dgm:spPr>
        <a:prstGeom prst="rect">
          <a:avLst/>
        </a:prstGeom>
      </dgm:spPr>
    </dgm:pt>
    <dgm:pt modelId="{1D3949C1-8B5F-49B2-B24A-55D8B41AA896}" type="pres">
      <dgm:prSet presAssocID="{5A259F57-B5C4-40C5-939D-A7C21B16FB47}" presName="negativeSpace" presStyleCnt="0"/>
      <dgm:spPr/>
    </dgm:pt>
    <dgm:pt modelId="{A4E3526C-3B96-4B8B-87BA-01E1B7BEF7EF}" type="pres">
      <dgm:prSet presAssocID="{5A259F57-B5C4-40C5-939D-A7C21B16FB47}" presName="childText" presStyleLbl="conFgAcc1" presStyleIdx="2" presStyleCnt="3">
        <dgm:presLayoutVars>
          <dgm:bulletEnabled val="1"/>
        </dgm:presLayoutVars>
      </dgm:prSet>
      <dgm:spPr>
        <a:ln>
          <a:solidFill>
            <a:schemeClr val="tx2">
              <a:lumMod val="50000"/>
              <a:lumOff val="50000"/>
            </a:schemeClr>
          </a:solidFill>
        </a:ln>
      </dgm:spPr>
    </dgm:pt>
  </dgm:ptLst>
  <dgm:cxnLst>
    <dgm:cxn modelId="{7865863E-1BC2-47AE-BBFB-F40F27A905AE}" srcId="{592373DC-11B1-4708-92E2-E1B8EB8D76D8}" destId="{5A259F57-B5C4-40C5-939D-A7C21B16FB47}" srcOrd="2" destOrd="0" parTransId="{E359194E-724D-4C60-BA35-9B441D11C55E}" sibTransId="{57311651-50BE-4613-AB4F-1C634C257620}"/>
    <dgm:cxn modelId="{625AA23F-DBF4-4D2B-903D-22A89723EEED}" type="presOf" srcId="{592373DC-11B1-4708-92E2-E1B8EB8D76D8}" destId="{88A033FC-90E8-450A-9660-7C56FE44CF4B}" srcOrd="0" destOrd="0" presId="urn:microsoft.com/office/officeart/2005/8/layout/list1"/>
    <dgm:cxn modelId="{07D1F65C-7C41-4EB6-A133-CA7F29791640}" srcId="{592373DC-11B1-4708-92E2-E1B8EB8D76D8}" destId="{4786322A-3DB1-4B13-A039-9C2B4BD33902}" srcOrd="1" destOrd="0" parTransId="{4F3F2426-EA56-4F79-A02F-DE7A210D680D}" sibTransId="{7D0A801E-90E9-4D73-A31E-D58F04D3BBF2}"/>
    <dgm:cxn modelId="{87320787-FF34-4B70-A17A-F897C46501CA}" type="presOf" srcId="{5A259F57-B5C4-40C5-939D-A7C21B16FB47}" destId="{80F1F3E3-8580-4F0D-9C12-7910907CADF1}" srcOrd="0" destOrd="0" presId="urn:microsoft.com/office/officeart/2005/8/layout/list1"/>
    <dgm:cxn modelId="{DBFED495-68DE-497A-AE49-C4E846074AFD}" type="presOf" srcId="{7084B800-7E1D-4DA6-89C0-37EA52DDBCB8}" destId="{6EC006A1-981A-4484-9234-228DCAD57AB2}" srcOrd="0" destOrd="0" presId="urn:microsoft.com/office/officeart/2005/8/layout/list1"/>
    <dgm:cxn modelId="{34E0019B-A70F-4D3E-B489-3EE0CEC45D26}" type="presOf" srcId="{7084B800-7E1D-4DA6-89C0-37EA52DDBCB8}" destId="{1A0AAFD3-A3A9-4B43-843A-7BA9D4FD5E56}" srcOrd="1" destOrd="0" presId="urn:microsoft.com/office/officeart/2005/8/layout/list1"/>
    <dgm:cxn modelId="{D7BBB8C6-B60F-4050-B5C1-3F3A86AF4294}" srcId="{592373DC-11B1-4708-92E2-E1B8EB8D76D8}" destId="{7084B800-7E1D-4DA6-89C0-37EA52DDBCB8}" srcOrd="0" destOrd="0" parTransId="{E459F664-A62C-4466-90D1-14D94F7456F9}" sibTransId="{29667D30-8073-4626-A65C-0442C9DA4455}"/>
    <dgm:cxn modelId="{EE88FBC6-3422-4879-9EF5-FC8802FCED5E}" type="presOf" srcId="{4786322A-3DB1-4B13-A039-9C2B4BD33902}" destId="{5BD5B296-A642-4DF8-B899-35ED169DA216}" srcOrd="1" destOrd="0" presId="urn:microsoft.com/office/officeart/2005/8/layout/list1"/>
    <dgm:cxn modelId="{EEDF53C7-9673-4100-8B1E-7CF177F43551}" type="presOf" srcId="{4786322A-3DB1-4B13-A039-9C2B4BD33902}" destId="{4F91F803-792A-4600-A80A-DA32582EF94A}" srcOrd="0" destOrd="0" presId="urn:microsoft.com/office/officeart/2005/8/layout/list1"/>
    <dgm:cxn modelId="{1E90A8F7-4B0C-45FE-B2AA-F392EBD01257}" type="presOf" srcId="{5A259F57-B5C4-40C5-939D-A7C21B16FB47}" destId="{1AA0D2EF-743C-441B-B933-8CC3FD133511}" srcOrd="1" destOrd="0" presId="urn:microsoft.com/office/officeart/2005/8/layout/list1"/>
    <dgm:cxn modelId="{AC4B8512-B20E-410F-BFEB-F8454685D9F0}" type="presParOf" srcId="{88A033FC-90E8-450A-9660-7C56FE44CF4B}" destId="{24B2535F-B64C-416D-866E-AB6126E4F4FD}" srcOrd="0" destOrd="0" presId="urn:microsoft.com/office/officeart/2005/8/layout/list1"/>
    <dgm:cxn modelId="{6DE6F4C9-B66F-4D53-882E-81C5A1263F9B}" type="presParOf" srcId="{24B2535F-B64C-416D-866E-AB6126E4F4FD}" destId="{6EC006A1-981A-4484-9234-228DCAD57AB2}" srcOrd="0" destOrd="0" presId="urn:microsoft.com/office/officeart/2005/8/layout/list1"/>
    <dgm:cxn modelId="{07944656-2B6F-4150-B840-796B46FABC28}" type="presParOf" srcId="{24B2535F-B64C-416D-866E-AB6126E4F4FD}" destId="{1A0AAFD3-A3A9-4B43-843A-7BA9D4FD5E56}" srcOrd="1" destOrd="0" presId="urn:microsoft.com/office/officeart/2005/8/layout/list1"/>
    <dgm:cxn modelId="{19C6D583-ED2C-4BA3-B186-5BE126AE2FA0}" type="presParOf" srcId="{88A033FC-90E8-450A-9660-7C56FE44CF4B}" destId="{CCBECD78-1F23-4EF1-982A-AA01E554543E}" srcOrd="1" destOrd="0" presId="urn:microsoft.com/office/officeart/2005/8/layout/list1"/>
    <dgm:cxn modelId="{193F8C17-9332-4A96-A2FF-869B84404B77}" type="presParOf" srcId="{88A033FC-90E8-450A-9660-7C56FE44CF4B}" destId="{FD9FC1E3-1C41-4437-BE21-8D33D44C1C9E}" srcOrd="2" destOrd="0" presId="urn:microsoft.com/office/officeart/2005/8/layout/list1"/>
    <dgm:cxn modelId="{2A0AF3F1-3E1F-4AB5-BC7F-8880604146E0}" type="presParOf" srcId="{88A033FC-90E8-450A-9660-7C56FE44CF4B}" destId="{924BC6CA-B5A9-4CBD-91CA-0E40F017D78C}" srcOrd="3" destOrd="0" presId="urn:microsoft.com/office/officeart/2005/8/layout/list1"/>
    <dgm:cxn modelId="{84B370E6-03E7-432E-8DE8-6F3402B19900}" type="presParOf" srcId="{88A033FC-90E8-450A-9660-7C56FE44CF4B}" destId="{D554373D-02BB-456A-B513-6FD44C272B5C}" srcOrd="4" destOrd="0" presId="urn:microsoft.com/office/officeart/2005/8/layout/list1"/>
    <dgm:cxn modelId="{330E8C49-FCAD-4D9F-BB2F-8760C7E6B096}" type="presParOf" srcId="{D554373D-02BB-456A-B513-6FD44C272B5C}" destId="{4F91F803-792A-4600-A80A-DA32582EF94A}" srcOrd="0" destOrd="0" presId="urn:microsoft.com/office/officeart/2005/8/layout/list1"/>
    <dgm:cxn modelId="{618BBB7C-14AD-4AD9-9957-91061B873473}" type="presParOf" srcId="{D554373D-02BB-456A-B513-6FD44C272B5C}" destId="{5BD5B296-A642-4DF8-B899-35ED169DA216}" srcOrd="1" destOrd="0" presId="urn:microsoft.com/office/officeart/2005/8/layout/list1"/>
    <dgm:cxn modelId="{EDC41EE4-430F-41C5-8C1F-AC1649AB4844}" type="presParOf" srcId="{88A033FC-90E8-450A-9660-7C56FE44CF4B}" destId="{A4936A2D-4572-425F-9AAC-9798097747DD}" srcOrd="5" destOrd="0" presId="urn:microsoft.com/office/officeart/2005/8/layout/list1"/>
    <dgm:cxn modelId="{FB153B08-A79B-48D9-B3F5-C99BA326486E}" type="presParOf" srcId="{88A033FC-90E8-450A-9660-7C56FE44CF4B}" destId="{92C0B756-05A6-4040-AC91-4730345F5191}" srcOrd="6" destOrd="0" presId="urn:microsoft.com/office/officeart/2005/8/layout/list1"/>
    <dgm:cxn modelId="{9AFDA481-FE2A-491B-8E0D-532160039AFB}" type="presParOf" srcId="{88A033FC-90E8-450A-9660-7C56FE44CF4B}" destId="{E512E97A-AB64-43A4-955A-9C6EF5B21111}" srcOrd="7" destOrd="0" presId="urn:microsoft.com/office/officeart/2005/8/layout/list1"/>
    <dgm:cxn modelId="{5BF94848-D0F1-4175-9643-34A371B25822}" type="presParOf" srcId="{88A033FC-90E8-450A-9660-7C56FE44CF4B}" destId="{6F48969B-7A0D-4352-95BB-E4D44F1FDA7D}" srcOrd="8" destOrd="0" presId="urn:microsoft.com/office/officeart/2005/8/layout/list1"/>
    <dgm:cxn modelId="{EA74DBEB-8288-4658-A002-3981498D98E1}" type="presParOf" srcId="{6F48969B-7A0D-4352-95BB-E4D44F1FDA7D}" destId="{80F1F3E3-8580-4F0D-9C12-7910907CADF1}" srcOrd="0" destOrd="0" presId="urn:microsoft.com/office/officeart/2005/8/layout/list1"/>
    <dgm:cxn modelId="{EAAC675A-F6BF-4EE1-B5D7-4A743649A5F1}" type="presParOf" srcId="{6F48969B-7A0D-4352-95BB-E4D44F1FDA7D}" destId="{1AA0D2EF-743C-441B-B933-8CC3FD133511}" srcOrd="1" destOrd="0" presId="urn:microsoft.com/office/officeart/2005/8/layout/list1"/>
    <dgm:cxn modelId="{FE0FAA26-81A2-4E9B-9BD2-67F1DDC58C5A}" type="presParOf" srcId="{88A033FC-90E8-450A-9660-7C56FE44CF4B}" destId="{1D3949C1-8B5F-49B2-B24A-55D8B41AA896}" srcOrd="9" destOrd="0" presId="urn:microsoft.com/office/officeart/2005/8/layout/list1"/>
    <dgm:cxn modelId="{D5CEED3A-ACD0-46FC-97A3-C950938E566F}" type="presParOf" srcId="{88A033FC-90E8-450A-9660-7C56FE44CF4B}" destId="{A4E3526C-3B96-4B8B-87BA-01E1B7BEF7EF}"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21682D-D380-46E3-A91A-18838A7DF1E3}"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en-US"/>
        </a:p>
      </dgm:t>
    </dgm:pt>
    <dgm:pt modelId="{4B6B7787-D76E-4F78-8FA9-31BCD6E10BB7}">
      <dgm:prSet custT="1"/>
      <dgm:spPr>
        <a:solidFill>
          <a:schemeClr val="tx2">
            <a:lumMod val="90000"/>
            <a:lumOff val="10000"/>
          </a:schemeClr>
        </a:solidFill>
      </dgm:spPr>
      <dgm:t>
        <a:bodyPr lIns="144000"/>
        <a:lstStyle/>
        <a:p>
          <a:r>
            <a:rPr lang="en-ZA" sz="2000" b="1" cap="none" dirty="0"/>
            <a:t>Lesson 1. </a:t>
          </a:r>
          <a:r>
            <a:rPr lang="en-US" sz="2000" dirty="0">
              <a:solidFill>
                <a:schemeClr val="tx2">
                  <a:lumMod val="10000"/>
                  <a:lumOff val="90000"/>
                </a:schemeClr>
              </a:solidFill>
            </a:rPr>
            <a:t>Lorem ipsum dolor sit amet</a:t>
          </a:r>
          <a:endParaRPr lang="en-US" sz="2000" cap="none" dirty="0">
            <a:solidFill>
              <a:schemeClr val="tx2">
                <a:lumMod val="10000"/>
                <a:lumOff val="90000"/>
              </a:schemeClr>
            </a:solidFill>
          </a:endParaRPr>
        </a:p>
      </dgm:t>
    </dgm:pt>
    <dgm:pt modelId="{C1B77C00-FD9A-44DF-9391-D30E6E08AEFF}" type="parTrans" cxnId="{02837B09-CF5A-43E3-B177-8DC69E8EBB48}">
      <dgm:prSet/>
      <dgm:spPr/>
      <dgm:t>
        <a:bodyPr/>
        <a:lstStyle/>
        <a:p>
          <a:endParaRPr lang="en-US" sz="1600" dirty="0"/>
        </a:p>
      </dgm:t>
    </dgm:pt>
    <dgm:pt modelId="{089D225D-D8C3-4908-B7FF-753A969B2F06}" type="sibTrans" cxnId="{02837B09-CF5A-43E3-B177-8DC69E8EBB48}">
      <dgm:prSet/>
      <dgm:spPr/>
      <dgm:t>
        <a:bodyPr/>
        <a:lstStyle/>
        <a:p>
          <a:endParaRPr lang="en-US"/>
        </a:p>
      </dgm:t>
    </dgm:pt>
    <dgm:pt modelId="{DB8885A5-B6EB-4F2C-B565-8E471C95E4F5}">
      <dgm:prSet custT="1"/>
      <dgm:spPr>
        <a:solidFill>
          <a:schemeClr val="tx2">
            <a:lumMod val="90000"/>
            <a:lumOff val="10000"/>
          </a:schemeClr>
        </a:solidFill>
      </dgm:spPr>
      <dgm:t>
        <a:bodyPr lIns="144000"/>
        <a:lstStyle/>
        <a:p>
          <a:r>
            <a:rPr lang="en-ZA" sz="2000" b="1" kern="1200" cap="none" dirty="0">
              <a:latin typeface="Gill Sans MT" panose="020B0502020104020203"/>
              <a:ea typeface="+mn-ea"/>
              <a:cs typeface="+mn-cs"/>
            </a:rPr>
            <a:t>Lesson 4. </a:t>
          </a:r>
          <a:r>
            <a:rPr lang="en-US" sz="2000" kern="1200" dirty="0">
              <a:solidFill>
                <a:schemeClr val="tx2">
                  <a:lumMod val="10000"/>
                  <a:lumOff val="90000"/>
                </a:schemeClr>
              </a:solidFill>
            </a:rPr>
            <a:t>Lorem ipsum dolor sit amet</a:t>
          </a:r>
          <a:endParaRPr lang="en-US" sz="2000" kern="1200" cap="none" dirty="0">
            <a:solidFill>
              <a:schemeClr val="tx2">
                <a:lumMod val="10000"/>
                <a:lumOff val="90000"/>
              </a:schemeClr>
            </a:solidFill>
          </a:endParaRPr>
        </a:p>
      </dgm:t>
    </dgm:pt>
    <dgm:pt modelId="{FED07ECD-87E1-46C6-A685-6F11ED1B0244}" type="parTrans" cxnId="{4D99F7B9-41E4-43B6-9849-65F201B581BC}">
      <dgm:prSet/>
      <dgm:spPr/>
      <dgm:t>
        <a:bodyPr/>
        <a:lstStyle/>
        <a:p>
          <a:endParaRPr lang="en-US" sz="1600" dirty="0"/>
        </a:p>
      </dgm:t>
    </dgm:pt>
    <dgm:pt modelId="{BF1C2B1D-3AC4-44C3-A217-E66F0BB7BD1D}" type="sibTrans" cxnId="{4D99F7B9-41E4-43B6-9849-65F201B581BC}">
      <dgm:prSet/>
      <dgm:spPr/>
      <dgm:t>
        <a:bodyPr/>
        <a:lstStyle/>
        <a:p>
          <a:endParaRPr lang="en-US"/>
        </a:p>
      </dgm:t>
    </dgm:pt>
    <dgm:pt modelId="{A330F3E4-0F28-47F6-A166-065B053DFF88}">
      <dgm:prSet custT="1"/>
      <dgm:spPr>
        <a:solidFill>
          <a:schemeClr val="tx2">
            <a:lumMod val="90000"/>
            <a:lumOff val="10000"/>
          </a:schemeClr>
        </a:solidFill>
      </dgm:spPr>
      <dgm:t>
        <a:bodyPr lIns="144000"/>
        <a:lstStyle/>
        <a:p>
          <a:r>
            <a:rPr lang="en-ZA" sz="2000" b="1" kern="1200" cap="none" dirty="0">
              <a:latin typeface="Gill Sans MT" panose="020B0502020104020203"/>
              <a:ea typeface="+mn-ea"/>
              <a:cs typeface="+mn-cs"/>
            </a:rPr>
            <a:t>Lesson 5. </a:t>
          </a:r>
          <a:r>
            <a:rPr lang="en-US" sz="2000" b="0" i="0" kern="1200" dirty="0">
              <a:solidFill>
                <a:schemeClr val="tx2">
                  <a:lumMod val="10000"/>
                  <a:lumOff val="90000"/>
                </a:schemeClr>
              </a:solidFill>
            </a:rPr>
            <a:t>Sed ut perspiciatis unde</a:t>
          </a:r>
          <a:r>
            <a:rPr lang="en-ZA" sz="2000" kern="1200" cap="none" dirty="0">
              <a:solidFill>
                <a:schemeClr val="tx2">
                  <a:lumMod val="10000"/>
                  <a:lumOff val="90000"/>
                </a:schemeClr>
              </a:solidFill>
            </a:rPr>
            <a:t> </a:t>
          </a:r>
          <a:endParaRPr lang="en-US" sz="2000" kern="1200" cap="none" dirty="0">
            <a:solidFill>
              <a:schemeClr val="tx2">
                <a:lumMod val="10000"/>
                <a:lumOff val="90000"/>
              </a:schemeClr>
            </a:solidFill>
          </a:endParaRPr>
        </a:p>
      </dgm:t>
    </dgm:pt>
    <dgm:pt modelId="{E0E81ADC-9F66-42B7-8252-2CCA0A27FACE}" type="parTrans" cxnId="{C0EB1D88-6446-47E4-99CE-F5F417CC52F5}">
      <dgm:prSet/>
      <dgm:spPr/>
      <dgm:t>
        <a:bodyPr/>
        <a:lstStyle/>
        <a:p>
          <a:endParaRPr lang="en-US" sz="1600" dirty="0"/>
        </a:p>
      </dgm:t>
    </dgm:pt>
    <dgm:pt modelId="{710C2E77-9EE7-453A-8E8B-70CC8531FA08}" type="sibTrans" cxnId="{C0EB1D88-6446-47E4-99CE-F5F417CC52F5}">
      <dgm:prSet/>
      <dgm:spPr/>
      <dgm:t>
        <a:bodyPr/>
        <a:lstStyle/>
        <a:p>
          <a:endParaRPr lang="en-US"/>
        </a:p>
      </dgm:t>
    </dgm:pt>
    <dgm:pt modelId="{F77E5DBE-809B-4934-AEFC-E0CF82680850}">
      <dgm:prSet custT="1"/>
      <dgm:spPr>
        <a:solidFill>
          <a:schemeClr val="accent1">
            <a:lumMod val="75000"/>
          </a:schemeClr>
        </a:solidFill>
      </dgm:spPr>
      <dgm:t>
        <a:bodyPr lIns="144000"/>
        <a:lstStyle/>
        <a:p>
          <a:r>
            <a:rPr lang="en-US" sz="2000" b="1" kern="1200" cap="none" dirty="0">
              <a:latin typeface="Gill Sans MT" panose="020B0502020104020203"/>
              <a:ea typeface="+mn-ea"/>
              <a:cs typeface="+mn-cs"/>
            </a:rPr>
            <a:t>Lesson 2. </a:t>
          </a:r>
          <a:r>
            <a:rPr lang="en-US" sz="2000" kern="1200" dirty="0">
              <a:solidFill>
                <a:schemeClr val="accent1">
                  <a:lumMod val="20000"/>
                  <a:lumOff val="80000"/>
                </a:schemeClr>
              </a:solidFill>
            </a:rPr>
            <a:t>Lorem ipsum dolor sit amet</a:t>
          </a:r>
          <a:endParaRPr lang="ru-RU" sz="2000" kern="1200" cap="none" dirty="0">
            <a:solidFill>
              <a:schemeClr val="accent1">
                <a:lumMod val="20000"/>
                <a:lumOff val="80000"/>
              </a:schemeClr>
            </a:solidFill>
            <a:latin typeface="Gill Sans MT" panose="020B0502020104020203"/>
            <a:ea typeface="+mn-ea"/>
            <a:cs typeface="+mn-cs"/>
          </a:endParaRPr>
        </a:p>
      </dgm:t>
    </dgm:pt>
    <dgm:pt modelId="{3FADD6D9-423C-49AC-891C-2ED5C18466D9}" type="parTrans" cxnId="{5893D7E6-1DA4-42D2-8FDC-2ED6EFC30D47}">
      <dgm:prSet/>
      <dgm:spPr/>
      <dgm:t>
        <a:bodyPr/>
        <a:lstStyle/>
        <a:p>
          <a:endParaRPr lang="ru-RU"/>
        </a:p>
      </dgm:t>
    </dgm:pt>
    <dgm:pt modelId="{49C18DBA-CD31-49D2-AC8F-C4C215BFFCBE}" type="sibTrans" cxnId="{5893D7E6-1DA4-42D2-8FDC-2ED6EFC30D47}">
      <dgm:prSet/>
      <dgm:spPr/>
      <dgm:t>
        <a:bodyPr/>
        <a:lstStyle/>
        <a:p>
          <a:endParaRPr lang="ru-RU"/>
        </a:p>
      </dgm:t>
    </dgm:pt>
    <dgm:pt modelId="{68F5FA87-9D83-4938-8135-12906406FB54}">
      <dgm:prSet custT="1"/>
      <dgm:spPr>
        <a:solidFill>
          <a:schemeClr val="tx2">
            <a:lumMod val="90000"/>
            <a:lumOff val="10000"/>
          </a:schemeClr>
        </a:solidFill>
      </dgm:spPr>
      <dgm:t>
        <a:bodyPr lIns="144000"/>
        <a:lstStyle/>
        <a:p>
          <a:pPr marL="0" lvl="0" indent="0" defTabSz="711200">
            <a:spcBef>
              <a:spcPct val="0"/>
            </a:spcBef>
            <a:spcAft>
              <a:spcPct val="35000"/>
            </a:spcAft>
            <a:buNone/>
          </a:pPr>
          <a:r>
            <a:rPr lang="en-US" sz="2000" b="1" kern="1200" cap="none" dirty="0">
              <a:latin typeface="Gill Sans MT" panose="020B0502020104020203"/>
              <a:ea typeface="+mn-ea"/>
              <a:cs typeface="+mn-cs"/>
            </a:rPr>
            <a:t>Lesson 3. </a:t>
          </a:r>
          <a:r>
            <a:rPr lang="en-US" sz="2000" b="0" i="0" kern="1200" dirty="0">
              <a:solidFill>
                <a:schemeClr val="tx2">
                  <a:lumMod val="10000"/>
                  <a:lumOff val="90000"/>
                </a:schemeClr>
              </a:solidFill>
            </a:rPr>
            <a:t>Sed ut perspiciatis unde</a:t>
          </a:r>
          <a:endParaRPr lang="ru-RU" sz="2000" kern="1200" cap="none" dirty="0">
            <a:solidFill>
              <a:schemeClr val="tx2">
                <a:lumMod val="10000"/>
                <a:lumOff val="90000"/>
              </a:schemeClr>
            </a:solidFill>
            <a:latin typeface="Gill Sans MT" panose="020B0502020104020203"/>
            <a:ea typeface="+mn-ea"/>
            <a:cs typeface="+mn-cs"/>
          </a:endParaRPr>
        </a:p>
      </dgm:t>
    </dgm:pt>
    <dgm:pt modelId="{1982533C-AFAF-4B88-8C9D-63D15C4DEB57}" type="parTrans" cxnId="{B5FDB712-A026-4671-B94B-4C87ADEAF62E}">
      <dgm:prSet/>
      <dgm:spPr/>
      <dgm:t>
        <a:bodyPr/>
        <a:lstStyle/>
        <a:p>
          <a:endParaRPr lang="ru-RU"/>
        </a:p>
      </dgm:t>
    </dgm:pt>
    <dgm:pt modelId="{424DD966-F307-4829-96C2-239A84AC0F46}" type="sibTrans" cxnId="{B5FDB712-A026-4671-B94B-4C87ADEAF62E}">
      <dgm:prSet/>
      <dgm:spPr/>
      <dgm:t>
        <a:bodyPr/>
        <a:lstStyle/>
        <a:p>
          <a:endParaRPr lang="ru-RU"/>
        </a:p>
      </dgm:t>
    </dgm:pt>
    <dgm:pt modelId="{6D207D14-66B7-42A2-A6A3-64AB05FAADCE}" type="pres">
      <dgm:prSet presAssocID="{4521682D-D380-46E3-A91A-18838A7DF1E3}" presName="linear" presStyleCnt="0">
        <dgm:presLayoutVars>
          <dgm:animLvl val="lvl"/>
          <dgm:resizeHandles val="exact"/>
        </dgm:presLayoutVars>
      </dgm:prSet>
      <dgm:spPr/>
    </dgm:pt>
    <dgm:pt modelId="{B09651CA-6082-4653-AB70-933BB1235F97}" type="pres">
      <dgm:prSet presAssocID="{4B6B7787-D76E-4F78-8FA9-31BCD6E10BB7}" presName="parentText" presStyleLbl="node1" presStyleIdx="0" presStyleCnt="5">
        <dgm:presLayoutVars>
          <dgm:chMax val="0"/>
          <dgm:bulletEnabled val="1"/>
        </dgm:presLayoutVars>
      </dgm:prSet>
      <dgm:spPr>
        <a:prstGeom prst="rect">
          <a:avLst/>
        </a:prstGeom>
      </dgm:spPr>
    </dgm:pt>
    <dgm:pt modelId="{625CCB83-139F-4C3E-BB50-1AAB056F816E}" type="pres">
      <dgm:prSet presAssocID="{089D225D-D8C3-4908-B7FF-753A969B2F06}" presName="spacer" presStyleCnt="0"/>
      <dgm:spPr/>
    </dgm:pt>
    <dgm:pt modelId="{14242B1F-D9B5-48D7-B880-6ADD69BA03A8}" type="pres">
      <dgm:prSet presAssocID="{F77E5DBE-809B-4934-AEFC-E0CF82680850}" presName="parentText" presStyleLbl="node1" presStyleIdx="1" presStyleCnt="5">
        <dgm:presLayoutVars>
          <dgm:chMax val="0"/>
          <dgm:bulletEnabled val="1"/>
        </dgm:presLayoutVars>
      </dgm:prSet>
      <dgm:spPr>
        <a:prstGeom prst="rect">
          <a:avLst/>
        </a:prstGeom>
      </dgm:spPr>
    </dgm:pt>
    <dgm:pt modelId="{868EFC29-8A99-437A-8E5B-E8590CA2C101}" type="pres">
      <dgm:prSet presAssocID="{49C18DBA-CD31-49D2-AC8F-C4C215BFFCBE}" presName="spacer" presStyleCnt="0"/>
      <dgm:spPr/>
    </dgm:pt>
    <dgm:pt modelId="{14C74C61-1CDB-4754-9DB7-BD125709153E}" type="pres">
      <dgm:prSet presAssocID="{68F5FA87-9D83-4938-8135-12906406FB54}" presName="parentText" presStyleLbl="node1" presStyleIdx="2" presStyleCnt="5">
        <dgm:presLayoutVars>
          <dgm:chMax val="0"/>
          <dgm:bulletEnabled val="1"/>
        </dgm:presLayoutVars>
      </dgm:prSet>
      <dgm:spPr>
        <a:prstGeom prst="rect">
          <a:avLst/>
        </a:prstGeom>
      </dgm:spPr>
    </dgm:pt>
    <dgm:pt modelId="{11080CE5-D987-459C-95B7-886EF3881AB0}" type="pres">
      <dgm:prSet presAssocID="{424DD966-F307-4829-96C2-239A84AC0F46}" presName="spacer" presStyleCnt="0"/>
      <dgm:spPr/>
    </dgm:pt>
    <dgm:pt modelId="{49C89894-5EBE-471A-A468-46210B8B996A}" type="pres">
      <dgm:prSet presAssocID="{DB8885A5-B6EB-4F2C-B565-8E471C95E4F5}" presName="parentText" presStyleLbl="node1" presStyleIdx="3" presStyleCnt="5">
        <dgm:presLayoutVars>
          <dgm:chMax val="0"/>
          <dgm:bulletEnabled val="1"/>
        </dgm:presLayoutVars>
      </dgm:prSet>
      <dgm:spPr>
        <a:prstGeom prst="rect">
          <a:avLst/>
        </a:prstGeom>
      </dgm:spPr>
    </dgm:pt>
    <dgm:pt modelId="{48EBDE82-67EA-4DEA-BA6A-97760560F4BC}" type="pres">
      <dgm:prSet presAssocID="{BF1C2B1D-3AC4-44C3-A217-E66F0BB7BD1D}" presName="spacer" presStyleCnt="0"/>
      <dgm:spPr/>
    </dgm:pt>
    <dgm:pt modelId="{F3432693-EA90-45F0-A9D1-07C9BF3C7ACB}" type="pres">
      <dgm:prSet presAssocID="{A330F3E4-0F28-47F6-A166-065B053DFF88}" presName="parentText" presStyleLbl="node1" presStyleIdx="4" presStyleCnt="5">
        <dgm:presLayoutVars>
          <dgm:chMax val="0"/>
          <dgm:bulletEnabled val="1"/>
        </dgm:presLayoutVars>
      </dgm:prSet>
      <dgm:spPr>
        <a:prstGeom prst="rect">
          <a:avLst/>
        </a:prstGeom>
      </dgm:spPr>
    </dgm:pt>
  </dgm:ptLst>
  <dgm:cxnLst>
    <dgm:cxn modelId="{02837B09-CF5A-43E3-B177-8DC69E8EBB48}" srcId="{4521682D-D380-46E3-A91A-18838A7DF1E3}" destId="{4B6B7787-D76E-4F78-8FA9-31BCD6E10BB7}" srcOrd="0" destOrd="0" parTransId="{C1B77C00-FD9A-44DF-9391-D30E6E08AEFF}" sibTransId="{089D225D-D8C3-4908-B7FF-753A969B2F06}"/>
    <dgm:cxn modelId="{B5FDB712-A026-4671-B94B-4C87ADEAF62E}" srcId="{4521682D-D380-46E3-A91A-18838A7DF1E3}" destId="{68F5FA87-9D83-4938-8135-12906406FB54}" srcOrd="2" destOrd="0" parTransId="{1982533C-AFAF-4B88-8C9D-63D15C4DEB57}" sibTransId="{424DD966-F307-4829-96C2-239A84AC0F46}"/>
    <dgm:cxn modelId="{F3597130-708F-4560-9E66-21B1D756096B}" type="presOf" srcId="{68F5FA87-9D83-4938-8135-12906406FB54}" destId="{14C74C61-1CDB-4754-9DB7-BD125709153E}" srcOrd="0" destOrd="0" presId="urn:microsoft.com/office/officeart/2005/8/layout/vList2"/>
    <dgm:cxn modelId="{1CC0E55B-A131-462D-90B2-C929BDB1A8A2}" type="presOf" srcId="{DB8885A5-B6EB-4F2C-B565-8E471C95E4F5}" destId="{49C89894-5EBE-471A-A468-46210B8B996A}" srcOrd="0" destOrd="0" presId="urn:microsoft.com/office/officeart/2005/8/layout/vList2"/>
    <dgm:cxn modelId="{ABC4BF73-4323-4885-B732-EA7E8D41BAF4}" type="presOf" srcId="{F77E5DBE-809B-4934-AEFC-E0CF82680850}" destId="{14242B1F-D9B5-48D7-B880-6ADD69BA03A8}" srcOrd="0" destOrd="0" presId="urn:microsoft.com/office/officeart/2005/8/layout/vList2"/>
    <dgm:cxn modelId="{C0EB1D88-6446-47E4-99CE-F5F417CC52F5}" srcId="{4521682D-D380-46E3-A91A-18838A7DF1E3}" destId="{A330F3E4-0F28-47F6-A166-065B053DFF88}" srcOrd="4" destOrd="0" parTransId="{E0E81ADC-9F66-42B7-8252-2CCA0A27FACE}" sibTransId="{710C2E77-9EE7-453A-8E8B-70CC8531FA08}"/>
    <dgm:cxn modelId="{E2B5D69F-D9D2-416D-94E3-CF16021898D0}" type="presOf" srcId="{4521682D-D380-46E3-A91A-18838A7DF1E3}" destId="{6D207D14-66B7-42A2-A6A3-64AB05FAADCE}" srcOrd="0" destOrd="0" presId="urn:microsoft.com/office/officeart/2005/8/layout/vList2"/>
    <dgm:cxn modelId="{4D99F7B9-41E4-43B6-9849-65F201B581BC}" srcId="{4521682D-D380-46E3-A91A-18838A7DF1E3}" destId="{DB8885A5-B6EB-4F2C-B565-8E471C95E4F5}" srcOrd="3" destOrd="0" parTransId="{FED07ECD-87E1-46C6-A685-6F11ED1B0244}" sibTransId="{BF1C2B1D-3AC4-44C3-A217-E66F0BB7BD1D}"/>
    <dgm:cxn modelId="{E80701C2-6539-463A-A151-C31C5428D761}" type="presOf" srcId="{A330F3E4-0F28-47F6-A166-065B053DFF88}" destId="{F3432693-EA90-45F0-A9D1-07C9BF3C7ACB}" srcOrd="0" destOrd="0" presId="urn:microsoft.com/office/officeart/2005/8/layout/vList2"/>
    <dgm:cxn modelId="{32EC64DD-682C-4BEF-85BA-D7D979E71F4E}" type="presOf" srcId="{4B6B7787-D76E-4F78-8FA9-31BCD6E10BB7}" destId="{B09651CA-6082-4653-AB70-933BB1235F97}" srcOrd="0" destOrd="0" presId="urn:microsoft.com/office/officeart/2005/8/layout/vList2"/>
    <dgm:cxn modelId="{5893D7E6-1DA4-42D2-8FDC-2ED6EFC30D47}" srcId="{4521682D-D380-46E3-A91A-18838A7DF1E3}" destId="{F77E5DBE-809B-4934-AEFC-E0CF82680850}" srcOrd="1" destOrd="0" parTransId="{3FADD6D9-423C-49AC-891C-2ED5C18466D9}" sibTransId="{49C18DBA-CD31-49D2-AC8F-C4C215BFFCBE}"/>
    <dgm:cxn modelId="{CF2AF8A6-7CFE-40B1-8B2A-CEF52463EA16}" type="presParOf" srcId="{6D207D14-66B7-42A2-A6A3-64AB05FAADCE}" destId="{B09651CA-6082-4653-AB70-933BB1235F97}" srcOrd="0" destOrd="0" presId="urn:microsoft.com/office/officeart/2005/8/layout/vList2"/>
    <dgm:cxn modelId="{8A6AFBDC-F2CD-4B8E-836A-2D1352192C08}" type="presParOf" srcId="{6D207D14-66B7-42A2-A6A3-64AB05FAADCE}" destId="{625CCB83-139F-4C3E-BB50-1AAB056F816E}" srcOrd="1" destOrd="0" presId="urn:microsoft.com/office/officeart/2005/8/layout/vList2"/>
    <dgm:cxn modelId="{E7DE2EFF-CB34-45C3-8435-F50E70742497}" type="presParOf" srcId="{6D207D14-66B7-42A2-A6A3-64AB05FAADCE}" destId="{14242B1F-D9B5-48D7-B880-6ADD69BA03A8}" srcOrd="2" destOrd="0" presId="urn:microsoft.com/office/officeart/2005/8/layout/vList2"/>
    <dgm:cxn modelId="{3F16EB53-3C12-4AA8-B624-E7DD0A727E14}" type="presParOf" srcId="{6D207D14-66B7-42A2-A6A3-64AB05FAADCE}" destId="{868EFC29-8A99-437A-8E5B-E8590CA2C101}" srcOrd="3" destOrd="0" presId="urn:microsoft.com/office/officeart/2005/8/layout/vList2"/>
    <dgm:cxn modelId="{3C5A7FDD-0B81-4386-9DE5-81E9E62CDFAC}" type="presParOf" srcId="{6D207D14-66B7-42A2-A6A3-64AB05FAADCE}" destId="{14C74C61-1CDB-4754-9DB7-BD125709153E}" srcOrd="4" destOrd="0" presId="urn:microsoft.com/office/officeart/2005/8/layout/vList2"/>
    <dgm:cxn modelId="{F4ABDF0F-5B28-466C-8912-B65F0087A4A1}" type="presParOf" srcId="{6D207D14-66B7-42A2-A6A3-64AB05FAADCE}" destId="{11080CE5-D987-459C-95B7-886EF3881AB0}" srcOrd="5" destOrd="0" presId="urn:microsoft.com/office/officeart/2005/8/layout/vList2"/>
    <dgm:cxn modelId="{F027BA3F-8226-4401-8E92-6DDA4C3DE181}" type="presParOf" srcId="{6D207D14-66B7-42A2-A6A3-64AB05FAADCE}" destId="{49C89894-5EBE-471A-A468-46210B8B996A}" srcOrd="6" destOrd="0" presId="urn:microsoft.com/office/officeart/2005/8/layout/vList2"/>
    <dgm:cxn modelId="{6A78EBC1-FC5A-4BDA-8CE9-1D97CFE4273F}" type="presParOf" srcId="{6D207D14-66B7-42A2-A6A3-64AB05FAADCE}" destId="{48EBDE82-67EA-4DEA-BA6A-97760560F4BC}" srcOrd="7" destOrd="0" presId="urn:microsoft.com/office/officeart/2005/8/layout/vList2"/>
    <dgm:cxn modelId="{15DB1653-EEEC-4908-AF72-0B6591E8A65D}" type="presParOf" srcId="{6D207D14-66B7-42A2-A6A3-64AB05FAADCE}" destId="{F3432693-EA90-45F0-A9D1-07C9BF3C7AC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FC1E3-1C41-4437-BE21-8D33D44C1C9E}">
      <dsp:nvSpPr>
        <dsp:cNvPr id="0" name=""/>
        <dsp:cNvSpPr/>
      </dsp:nvSpPr>
      <dsp:spPr>
        <a:xfrm>
          <a:off x="0" y="504028"/>
          <a:ext cx="3690000" cy="756000"/>
        </a:xfrm>
        <a:prstGeom prst="rect">
          <a:avLst/>
        </a:prstGeom>
        <a:solidFill>
          <a:schemeClr val="lt1">
            <a:alpha val="90000"/>
            <a:hueOff val="0"/>
            <a:satOff val="0"/>
            <a:lumOff val="0"/>
            <a:alphaOff val="0"/>
          </a:schemeClr>
        </a:solidFill>
        <a:ln w="22225" cap="rnd" cmpd="sng" algn="ctr">
          <a:solidFill>
            <a:schemeClr val="tx2">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1A0AAFD3-A3A9-4B43-843A-7BA9D4FD5E56}">
      <dsp:nvSpPr>
        <dsp:cNvPr id="0" name=""/>
        <dsp:cNvSpPr/>
      </dsp:nvSpPr>
      <dsp:spPr>
        <a:xfrm>
          <a:off x="542293" y="61228"/>
          <a:ext cx="2583000" cy="88560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631" tIns="0" rIns="97631" bIns="0" numCol="1" spcCol="1270" anchor="ctr" anchorCtr="0">
          <a:noAutofit/>
        </a:bodyPr>
        <a:lstStyle/>
        <a:p>
          <a:pPr marL="0" lvl="0" indent="0" algn="ctr" defTabSz="889000">
            <a:lnSpc>
              <a:spcPct val="90000"/>
            </a:lnSpc>
            <a:spcBef>
              <a:spcPct val="0"/>
            </a:spcBef>
            <a:spcAft>
              <a:spcPct val="35000"/>
            </a:spcAft>
            <a:buNone/>
          </a:pPr>
          <a:r>
            <a:rPr lang="en-US" sz="2000" kern="1200" dirty="0"/>
            <a:t>Lorem Ipsum</a:t>
          </a:r>
          <a:endParaRPr lang="ru-RU" sz="2000" kern="1200" dirty="0"/>
        </a:p>
      </dsp:txBody>
      <dsp:txXfrm>
        <a:off x="542293" y="61228"/>
        <a:ext cx="2583000" cy="885600"/>
      </dsp:txXfrm>
    </dsp:sp>
    <dsp:sp modelId="{92C0B756-05A6-4040-AC91-4730345F5191}">
      <dsp:nvSpPr>
        <dsp:cNvPr id="0" name=""/>
        <dsp:cNvSpPr/>
      </dsp:nvSpPr>
      <dsp:spPr>
        <a:xfrm>
          <a:off x="0" y="1864829"/>
          <a:ext cx="3690000" cy="756000"/>
        </a:xfrm>
        <a:prstGeom prst="rect">
          <a:avLst/>
        </a:prstGeom>
        <a:solidFill>
          <a:schemeClr val="lt1">
            <a:alpha val="90000"/>
            <a:hueOff val="0"/>
            <a:satOff val="0"/>
            <a:lumOff val="0"/>
            <a:alphaOff val="0"/>
          </a:schemeClr>
        </a:solidFill>
        <a:ln w="22225" cap="rnd" cmpd="sng" algn="ctr">
          <a:solidFill>
            <a:schemeClr val="tx2">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5BD5B296-A642-4DF8-B899-35ED169DA216}">
      <dsp:nvSpPr>
        <dsp:cNvPr id="0" name=""/>
        <dsp:cNvSpPr/>
      </dsp:nvSpPr>
      <dsp:spPr>
        <a:xfrm>
          <a:off x="542293" y="1422028"/>
          <a:ext cx="2583000" cy="88560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631" tIns="0" rIns="97631" bIns="0" numCol="1" spcCol="1270" anchor="ctr" anchorCtr="0">
          <a:noAutofit/>
        </a:bodyPr>
        <a:lstStyle/>
        <a:p>
          <a:pPr marL="0" lvl="0" indent="0" algn="ctr" defTabSz="889000">
            <a:lnSpc>
              <a:spcPct val="90000"/>
            </a:lnSpc>
            <a:spcBef>
              <a:spcPct val="0"/>
            </a:spcBef>
            <a:spcAft>
              <a:spcPct val="35000"/>
            </a:spcAft>
            <a:buNone/>
          </a:pPr>
          <a:r>
            <a:rPr lang="en-US" sz="2000" kern="1200" dirty="0"/>
            <a:t>Dolor Sit Amet</a:t>
          </a:r>
          <a:endParaRPr lang="ru-RU" sz="2000" kern="1200" dirty="0"/>
        </a:p>
      </dsp:txBody>
      <dsp:txXfrm>
        <a:off x="542293" y="1422028"/>
        <a:ext cx="2583000" cy="885600"/>
      </dsp:txXfrm>
    </dsp:sp>
    <dsp:sp modelId="{A4E3526C-3B96-4B8B-87BA-01E1B7BEF7EF}">
      <dsp:nvSpPr>
        <dsp:cNvPr id="0" name=""/>
        <dsp:cNvSpPr/>
      </dsp:nvSpPr>
      <dsp:spPr>
        <a:xfrm>
          <a:off x="0" y="3225629"/>
          <a:ext cx="3690000" cy="756000"/>
        </a:xfrm>
        <a:prstGeom prst="rect">
          <a:avLst/>
        </a:prstGeom>
        <a:solidFill>
          <a:schemeClr val="lt1">
            <a:alpha val="90000"/>
            <a:hueOff val="0"/>
            <a:satOff val="0"/>
            <a:lumOff val="0"/>
            <a:alphaOff val="0"/>
          </a:schemeClr>
        </a:solidFill>
        <a:ln w="22225" cap="rnd" cmpd="sng" algn="ctr">
          <a:solidFill>
            <a:schemeClr val="tx2">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1AA0D2EF-743C-441B-B933-8CC3FD133511}">
      <dsp:nvSpPr>
        <dsp:cNvPr id="0" name=""/>
        <dsp:cNvSpPr/>
      </dsp:nvSpPr>
      <dsp:spPr>
        <a:xfrm>
          <a:off x="542293" y="2782829"/>
          <a:ext cx="2583000" cy="88560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631" tIns="0" rIns="97631" bIns="0" numCol="1" spcCol="1270" anchor="ctr" anchorCtr="0">
          <a:noAutofit/>
        </a:bodyPr>
        <a:lstStyle/>
        <a:p>
          <a:pPr marL="0" lvl="0" indent="0" algn="ctr" defTabSz="889000">
            <a:lnSpc>
              <a:spcPct val="90000"/>
            </a:lnSpc>
            <a:spcBef>
              <a:spcPct val="0"/>
            </a:spcBef>
            <a:spcAft>
              <a:spcPct val="35000"/>
            </a:spcAft>
            <a:buNone/>
          </a:pPr>
          <a:r>
            <a:rPr lang="en-US" sz="2000" kern="1200" dirty="0"/>
            <a:t>Consectetur</a:t>
          </a:r>
          <a:endParaRPr lang="ru-RU" sz="2000" kern="1200" dirty="0"/>
        </a:p>
      </dsp:txBody>
      <dsp:txXfrm>
        <a:off x="542293" y="2782829"/>
        <a:ext cx="2583000" cy="885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651CA-6082-4653-AB70-933BB1235F97}">
      <dsp:nvSpPr>
        <dsp:cNvPr id="0" name=""/>
        <dsp:cNvSpPr/>
      </dsp:nvSpPr>
      <dsp:spPr>
        <a:xfrm>
          <a:off x="0" y="22319"/>
          <a:ext cx="5422390" cy="52416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ZA" sz="2000" b="1" kern="1200" cap="none" dirty="0"/>
            <a:t>Lesson 1. </a:t>
          </a:r>
          <a:r>
            <a:rPr lang="en-US" sz="2000" kern="1200" dirty="0">
              <a:solidFill>
                <a:schemeClr val="tx2">
                  <a:lumMod val="10000"/>
                  <a:lumOff val="90000"/>
                </a:schemeClr>
              </a:solidFill>
            </a:rPr>
            <a:t>Lorem ipsum dolor sit amet</a:t>
          </a:r>
          <a:endParaRPr lang="en-US" sz="2000" kern="1200" cap="none" dirty="0">
            <a:solidFill>
              <a:schemeClr val="tx2">
                <a:lumMod val="10000"/>
                <a:lumOff val="90000"/>
              </a:schemeClr>
            </a:solidFill>
          </a:endParaRPr>
        </a:p>
      </dsp:txBody>
      <dsp:txXfrm>
        <a:off x="0" y="22319"/>
        <a:ext cx="5422390" cy="524160"/>
      </dsp:txXfrm>
    </dsp:sp>
    <dsp:sp modelId="{14242B1F-D9B5-48D7-B880-6ADD69BA03A8}">
      <dsp:nvSpPr>
        <dsp:cNvPr id="0" name=""/>
        <dsp:cNvSpPr/>
      </dsp:nvSpPr>
      <dsp:spPr>
        <a:xfrm>
          <a:off x="0" y="627119"/>
          <a:ext cx="5422390" cy="524160"/>
        </a:xfrm>
        <a:prstGeom prst="rect">
          <a:avLst/>
        </a:prstGeom>
        <a:solidFill>
          <a:schemeClr val="accent1">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cap="none" dirty="0">
              <a:latin typeface="Gill Sans MT" panose="020B0502020104020203"/>
              <a:ea typeface="+mn-ea"/>
              <a:cs typeface="+mn-cs"/>
            </a:rPr>
            <a:t>Lesson 2. </a:t>
          </a:r>
          <a:r>
            <a:rPr lang="en-US" sz="2000" kern="1200" dirty="0">
              <a:solidFill>
                <a:schemeClr val="accent1">
                  <a:lumMod val="20000"/>
                  <a:lumOff val="80000"/>
                </a:schemeClr>
              </a:solidFill>
            </a:rPr>
            <a:t>Lorem ipsum dolor sit amet</a:t>
          </a:r>
          <a:endParaRPr lang="ru-RU" sz="2000" kern="1200" cap="none" dirty="0">
            <a:solidFill>
              <a:schemeClr val="accent1">
                <a:lumMod val="20000"/>
                <a:lumOff val="80000"/>
              </a:schemeClr>
            </a:solidFill>
            <a:latin typeface="Gill Sans MT" panose="020B0502020104020203"/>
            <a:ea typeface="+mn-ea"/>
            <a:cs typeface="+mn-cs"/>
          </a:endParaRPr>
        </a:p>
      </dsp:txBody>
      <dsp:txXfrm>
        <a:off x="0" y="627119"/>
        <a:ext cx="5422390" cy="524160"/>
      </dsp:txXfrm>
    </dsp:sp>
    <dsp:sp modelId="{14C74C61-1CDB-4754-9DB7-BD125709153E}">
      <dsp:nvSpPr>
        <dsp:cNvPr id="0" name=""/>
        <dsp:cNvSpPr/>
      </dsp:nvSpPr>
      <dsp:spPr>
        <a:xfrm>
          <a:off x="0" y="1231920"/>
          <a:ext cx="5422390" cy="52416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711200">
            <a:lnSpc>
              <a:spcPct val="90000"/>
            </a:lnSpc>
            <a:spcBef>
              <a:spcPct val="0"/>
            </a:spcBef>
            <a:spcAft>
              <a:spcPct val="35000"/>
            </a:spcAft>
            <a:buNone/>
          </a:pPr>
          <a:r>
            <a:rPr lang="en-US" sz="2000" b="1" kern="1200" cap="none" dirty="0">
              <a:latin typeface="Gill Sans MT" panose="020B0502020104020203"/>
              <a:ea typeface="+mn-ea"/>
              <a:cs typeface="+mn-cs"/>
            </a:rPr>
            <a:t>Lesson 3. </a:t>
          </a:r>
          <a:r>
            <a:rPr lang="en-US" sz="2000" b="0" i="0" kern="1200" dirty="0">
              <a:solidFill>
                <a:schemeClr val="tx2">
                  <a:lumMod val="10000"/>
                  <a:lumOff val="90000"/>
                </a:schemeClr>
              </a:solidFill>
            </a:rPr>
            <a:t>Sed ut perspiciatis unde</a:t>
          </a:r>
          <a:endParaRPr lang="ru-RU" sz="2000" kern="1200" cap="none" dirty="0">
            <a:solidFill>
              <a:schemeClr val="tx2">
                <a:lumMod val="10000"/>
                <a:lumOff val="90000"/>
              </a:schemeClr>
            </a:solidFill>
            <a:latin typeface="Gill Sans MT" panose="020B0502020104020203"/>
            <a:ea typeface="+mn-ea"/>
            <a:cs typeface="+mn-cs"/>
          </a:endParaRPr>
        </a:p>
      </dsp:txBody>
      <dsp:txXfrm>
        <a:off x="0" y="1231920"/>
        <a:ext cx="5422390" cy="524160"/>
      </dsp:txXfrm>
    </dsp:sp>
    <dsp:sp modelId="{49C89894-5EBE-471A-A468-46210B8B996A}">
      <dsp:nvSpPr>
        <dsp:cNvPr id="0" name=""/>
        <dsp:cNvSpPr/>
      </dsp:nvSpPr>
      <dsp:spPr>
        <a:xfrm>
          <a:off x="0" y="1836720"/>
          <a:ext cx="5422390" cy="52416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ZA" sz="2000" b="1" kern="1200" cap="none" dirty="0">
              <a:latin typeface="Gill Sans MT" panose="020B0502020104020203"/>
              <a:ea typeface="+mn-ea"/>
              <a:cs typeface="+mn-cs"/>
            </a:rPr>
            <a:t>Lesson 4. </a:t>
          </a:r>
          <a:r>
            <a:rPr lang="en-US" sz="2000" kern="1200" dirty="0">
              <a:solidFill>
                <a:schemeClr val="tx2">
                  <a:lumMod val="10000"/>
                  <a:lumOff val="90000"/>
                </a:schemeClr>
              </a:solidFill>
            </a:rPr>
            <a:t>Lorem ipsum dolor sit amet</a:t>
          </a:r>
          <a:endParaRPr lang="en-US" sz="2000" kern="1200" cap="none" dirty="0">
            <a:solidFill>
              <a:schemeClr val="tx2">
                <a:lumMod val="10000"/>
                <a:lumOff val="90000"/>
              </a:schemeClr>
            </a:solidFill>
          </a:endParaRPr>
        </a:p>
      </dsp:txBody>
      <dsp:txXfrm>
        <a:off x="0" y="1836720"/>
        <a:ext cx="5422390" cy="524160"/>
      </dsp:txXfrm>
    </dsp:sp>
    <dsp:sp modelId="{F3432693-EA90-45F0-A9D1-07C9BF3C7ACB}">
      <dsp:nvSpPr>
        <dsp:cNvPr id="0" name=""/>
        <dsp:cNvSpPr/>
      </dsp:nvSpPr>
      <dsp:spPr>
        <a:xfrm>
          <a:off x="0" y="2441519"/>
          <a:ext cx="5422390" cy="52416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ZA" sz="2000" b="1" kern="1200" cap="none" dirty="0">
              <a:latin typeface="Gill Sans MT" panose="020B0502020104020203"/>
              <a:ea typeface="+mn-ea"/>
              <a:cs typeface="+mn-cs"/>
            </a:rPr>
            <a:t>Lesson 5. </a:t>
          </a:r>
          <a:r>
            <a:rPr lang="en-US" sz="2000" b="0" i="0" kern="1200" dirty="0">
              <a:solidFill>
                <a:schemeClr val="tx2">
                  <a:lumMod val="10000"/>
                  <a:lumOff val="90000"/>
                </a:schemeClr>
              </a:solidFill>
            </a:rPr>
            <a:t>Sed ut perspiciatis unde</a:t>
          </a:r>
          <a:r>
            <a:rPr lang="en-ZA" sz="2000" kern="1200" cap="none" dirty="0">
              <a:solidFill>
                <a:schemeClr val="tx2">
                  <a:lumMod val="10000"/>
                  <a:lumOff val="90000"/>
                </a:schemeClr>
              </a:solidFill>
            </a:rPr>
            <a:t> </a:t>
          </a:r>
          <a:endParaRPr lang="en-US" sz="2000" kern="1200" cap="none" dirty="0">
            <a:solidFill>
              <a:schemeClr val="tx2">
                <a:lumMod val="10000"/>
                <a:lumOff val="90000"/>
              </a:schemeClr>
            </a:solidFill>
          </a:endParaRPr>
        </a:p>
      </dsp:txBody>
      <dsp:txXfrm>
        <a:off x="0" y="2441519"/>
        <a:ext cx="5422390" cy="5241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37F7A-782D-430C-B7DE-046B665BEF14}" type="datetimeFigureOut">
              <a:rPr lang="en-US" smtClean="0"/>
              <a:t>1/5/2022</a:t>
            </a:fld>
            <a:endParaRPr lang="en-US" dirty="0"/>
          </a:p>
        </p:txBody>
      </p:sp>
      <p:sp>
        <p:nvSpPr>
          <p:cNvPr id="4" name="Footer Placeholder 3">
            <a:extLst>
              <a:ext uri="{FF2B5EF4-FFF2-40B4-BE49-F238E27FC236}">
                <a16:creationId xmlns:a16="http://schemas.microsoft.com/office/drawing/2014/main"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0885D5-D443-4228-8B2C-B9DF9A30D578}" type="slidenum">
              <a:rPr lang="en-US" smtClean="0"/>
              <a:t>‹#›</a:t>
            </a:fld>
            <a:endParaRPr lang="en-US" dirty="0"/>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CCEED-E5F4-4698-B012-83262916D7BD}" type="datetimeFigureOut">
              <a:rPr lang="en-US" noProof="0" smtClean="0"/>
              <a:t>1/5/2022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2F9AB-3C90-481E-8C34-4F549BF455D7}" type="slidenum">
              <a:rPr lang="en-US" noProof="0" smtClean="0"/>
              <a:t>‹#›</a:t>
            </a:fld>
            <a:endParaRPr lang="en-US" noProof="0" dirty="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a:t>
            </a:fld>
            <a:endParaRPr lang="en-US" dirty="0"/>
          </a:p>
        </p:txBody>
      </p:sp>
    </p:spTree>
    <p:extLst>
      <p:ext uri="{BB962C8B-B14F-4D97-AF65-F5344CB8AC3E}">
        <p14:creationId xmlns:p14="http://schemas.microsoft.com/office/powerpoint/2010/main" val="616912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20</a:t>
            </a:fld>
            <a:endParaRPr lang="en-US" dirty="0"/>
          </a:p>
        </p:txBody>
      </p:sp>
    </p:spTree>
    <p:extLst>
      <p:ext uri="{BB962C8B-B14F-4D97-AF65-F5344CB8AC3E}">
        <p14:creationId xmlns:p14="http://schemas.microsoft.com/office/powerpoint/2010/main" val="4250445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12</a:t>
            </a:fld>
            <a:endParaRPr lang="en-US" dirty="0"/>
          </a:p>
        </p:txBody>
      </p:sp>
    </p:spTree>
    <p:extLst>
      <p:ext uri="{BB962C8B-B14F-4D97-AF65-F5344CB8AC3E}">
        <p14:creationId xmlns:p14="http://schemas.microsoft.com/office/powerpoint/2010/main" val="2944921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13</a:t>
            </a:fld>
            <a:endParaRPr lang="en-US" dirty="0"/>
          </a:p>
        </p:txBody>
      </p:sp>
    </p:spTree>
    <p:extLst>
      <p:ext uri="{BB962C8B-B14F-4D97-AF65-F5344CB8AC3E}">
        <p14:creationId xmlns:p14="http://schemas.microsoft.com/office/powerpoint/2010/main" val="3098280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14</a:t>
            </a:fld>
            <a:endParaRPr lang="en-US" dirty="0"/>
          </a:p>
        </p:txBody>
      </p:sp>
    </p:spTree>
    <p:extLst>
      <p:ext uri="{BB962C8B-B14F-4D97-AF65-F5344CB8AC3E}">
        <p14:creationId xmlns:p14="http://schemas.microsoft.com/office/powerpoint/2010/main" val="409438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15</a:t>
            </a:fld>
            <a:endParaRPr lang="en-US" dirty="0"/>
          </a:p>
        </p:txBody>
      </p:sp>
    </p:spTree>
    <p:extLst>
      <p:ext uri="{BB962C8B-B14F-4D97-AF65-F5344CB8AC3E}">
        <p14:creationId xmlns:p14="http://schemas.microsoft.com/office/powerpoint/2010/main" val="3130172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16</a:t>
            </a:fld>
            <a:endParaRPr lang="en-US" dirty="0"/>
          </a:p>
        </p:txBody>
      </p:sp>
    </p:spTree>
    <p:extLst>
      <p:ext uri="{BB962C8B-B14F-4D97-AF65-F5344CB8AC3E}">
        <p14:creationId xmlns:p14="http://schemas.microsoft.com/office/powerpoint/2010/main" val="1121368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17</a:t>
            </a:fld>
            <a:endParaRPr lang="en-US" dirty="0"/>
          </a:p>
        </p:txBody>
      </p:sp>
    </p:spTree>
    <p:extLst>
      <p:ext uri="{BB962C8B-B14F-4D97-AF65-F5344CB8AC3E}">
        <p14:creationId xmlns:p14="http://schemas.microsoft.com/office/powerpoint/2010/main" val="173299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18</a:t>
            </a:fld>
            <a:endParaRPr lang="en-US" dirty="0"/>
          </a:p>
        </p:txBody>
      </p:sp>
    </p:spTree>
    <p:extLst>
      <p:ext uri="{BB962C8B-B14F-4D97-AF65-F5344CB8AC3E}">
        <p14:creationId xmlns:p14="http://schemas.microsoft.com/office/powerpoint/2010/main" val="1454866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19</a:t>
            </a:fld>
            <a:endParaRPr lang="en-US" dirty="0"/>
          </a:p>
        </p:txBody>
      </p:sp>
    </p:spTree>
    <p:extLst>
      <p:ext uri="{BB962C8B-B14F-4D97-AF65-F5344CB8AC3E}">
        <p14:creationId xmlns:p14="http://schemas.microsoft.com/office/powerpoint/2010/main" val="94974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p:spPr>
        <p:txBody>
          <a:bodyPr/>
          <a:lstStyle/>
          <a:p>
            <a:fld id="{73816531-CCD3-4909-A41B-EAB1049BDA8C}" type="datetime1">
              <a:rPr lang="en-US" smtClean="0"/>
              <a:t>1/5/2022</a:t>
            </a:fld>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3FB45199-F13E-4CB5-AF62-71432CD4898C}"/>
              </a:ext>
            </a:extLst>
          </p:cNvPr>
          <p:cNvSpPr>
            <a:spLocks noGrp="1"/>
          </p:cNvSpPr>
          <p:nvPr>
            <p:ph type="ftr" sz="quarter" idx="11"/>
          </p:nvPr>
        </p:nvSpPr>
        <p:spPr>
          <a:xfrm>
            <a:off x="355101" y="6423914"/>
            <a:ext cx="6818262" cy="365125"/>
          </a:xfrm>
        </p:spPr>
        <p:txBody>
          <a:bodyPr/>
          <a:lstStyle/>
          <a:p>
            <a:pPr algn="l"/>
            <a:r>
              <a:rPr lang="en-US" dirty="0"/>
              <a:t>Teach a Course</a:t>
            </a:r>
          </a:p>
        </p:txBody>
      </p:sp>
    </p:spTree>
    <p:extLst>
      <p:ext uri="{BB962C8B-B14F-4D97-AF65-F5344CB8AC3E}">
        <p14:creationId xmlns:p14="http://schemas.microsoft.com/office/powerpoint/2010/main"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242275"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358529"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4" name="Text Placeholder 3">
            <a:extLst>
              <a:ext uri="{FF2B5EF4-FFF2-40B4-BE49-F238E27FC236}">
                <a16:creationId xmlns:a16="http://schemas.microsoft.com/office/drawing/2014/main" id="{9AC935A1-3DFF-457D-8C70-E337C3D84F5A}"/>
              </a:ext>
            </a:extLst>
          </p:cNvPr>
          <p:cNvSpPr>
            <a:spLocks noGrp="1"/>
          </p:cNvSpPr>
          <p:nvPr>
            <p:ph type="body" sz="half" idx="2"/>
          </p:nvPr>
        </p:nvSpPr>
        <p:spPr>
          <a:xfrm>
            <a:off x="358529" y="2057400"/>
            <a:ext cx="3790884" cy="3811588"/>
          </a:xfrm>
        </p:spPr>
        <p:txBody>
          <a:bodyPr/>
          <a:lstStyle>
            <a:lvl1pPr marL="216000" indent="-2160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1/5/2022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Footer Placeholder 5">
            <a:extLst>
              <a:ext uri="{FF2B5EF4-FFF2-40B4-BE49-F238E27FC236}">
                <a16:creationId xmlns:a16="http://schemas.microsoft.com/office/drawing/2014/main" id="{A620A17C-5577-4021-9044-146DC609ECC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26862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_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4144457"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1/5/2022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4144457" y="2057400"/>
            <a:ext cx="3791456" cy="3862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Footer Placeholder 5">
            <a:extLst>
              <a:ext uri="{FF2B5EF4-FFF2-40B4-BE49-F238E27FC236}">
                <a16:creationId xmlns:a16="http://schemas.microsoft.com/office/drawing/2014/main" id="{3D444C08-6A3A-4BFB-9494-43F3DE33E91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44552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icture with Caption_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4244562"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8355530" y="457200"/>
            <a:ext cx="357739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1/5/2022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8355530" y="2057400"/>
            <a:ext cx="3577934"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9" name="Footer Placeholder 5">
            <a:extLst>
              <a:ext uri="{FF2B5EF4-FFF2-40B4-BE49-F238E27FC236}">
                <a16:creationId xmlns:a16="http://schemas.microsoft.com/office/drawing/2014/main" id="{FE695AAC-8311-4518-A219-DE58BF92AEA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91795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Left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7537685" cy="6858000"/>
          </a:xfrm>
        </p:spPr>
        <p:txBody>
          <a:bodyPr anchor="ctr" anchorCtr="0"/>
          <a:lstStyle>
            <a:lvl1pPr algn="ctr">
              <a:defRPr/>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93696899-6846-4B29-AD05-49215C31489C}"/>
              </a:ext>
            </a:extLst>
          </p:cNvPr>
          <p:cNvSpPr>
            <a:spLocks noGrp="1"/>
          </p:cNvSpPr>
          <p:nvPr>
            <p:ph type="title"/>
          </p:nvPr>
        </p:nvSpPr>
        <p:spPr>
          <a:xfrm>
            <a:off x="7955459" y="197123"/>
            <a:ext cx="3392382" cy="1675219"/>
          </a:xfrm>
        </p:spPr>
        <p:txBody>
          <a:bodyPr/>
          <a:lstStyle>
            <a:lvl1pPr>
              <a:defRPr>
                <a:solidFill>
                  <a:schemeClr val="accent1">
                    <a:lumMod val="75000"/>
                  </a:schemeClr>
                </a:solidFill>
              </a:defRPr>
            </a:lvl1pPr>
          </a:lstStyle>
          <a:p>
            <a:r>
              <a:rPr lang="en-US" noProof="0"/>
              <a:t>Click to edit Master title style</a:t>
            </a:r>
          </a:p>
        </p:txBody>
      </p:sp>
      <p:sp>
        <p:nvSpPr>
          <p:cNvPr id="19" name="Content Placeholder 8">
            <a:extLst>
              <a:ext uri="{FF2B5EF4-FFF2-40B4-BE49-F238E27FC236}">
                <a16:creationId xmlns:a16="http://schemas.microsoft.com/office/drawing/2014/main" id="{2939FABB-D58D-4DAF-878D-EB51A2AA620A}"/>
              </a:ext>
            </a:extLst>
          </p:cNvPr>
          <p:cNvSpPr>
            <a:spLocks noGrp="1"/>
          </p:cNvSpPr>
          <p:nvPr>
            <p:ph sz="quarter" idx="14"/>
          </p:nvPr>
        </p:nvSpPr>
        <p:spPr>
          <a:xfrm>
            <a:off x="7955459" y="2057400"/>
            <a:ext cx="3392382"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20" name="Rectangle 19">
            <a:extLst>
              <a:ext uri="{FF2B5EF4-FFF2-40B4-BE49-F238E27FC236}">
                <a16:creationId xmlns:a16="http://schemas.microsoft.com/office/drawing/2014/main" id="{82AD5814-D5B6-4BF5-BF94-2F284D0079F8}"/>
              </a:ext>
            </a:extLst>
          </p:cNvPr>
          <p:cNvSpPr/>
          <p:nvPr userDrawn="1"/>
        </p:nvSpPr>
        <p:spPr>
          <a:xfrm>
            <a:off x="8042147" y="453643"/>
            <a:ext cx="3528000" cy="985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Date Placeholder 4">
            <a:extLst>
              <a:ext uri="{FF2B5EF4-FFF2-40B4-BE49-F238E27FC236}">
                <a16:creationId xmlns:a16="http://schemas.microsoft.com/office/drawing/2014/main" id="{1FB18E8B-6111-4A64-AA8C-4CD4C9814C59}"/>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1/5/2022</a:t>
            </a:fld>
            <a:endParaRPr lang="en-US" noProof="0" dirty="0"/>
          </a:p>
        </p:txBody>
      </p:sp>
      <p:sp>
        <p:nvSpPr>
          <p:cNvPr id="23" name="Slide Number Placeholder 6">
            <a:extLst>
              <a:ext uri="{FF2B5EF4-FFF2-40B4-BE49-F238E27FC236}">
                <a16:creationId xmlns:a16="http://schemas.microsoft.com/office/drawing/2014/main" id="{D5311807-ED2F-406C-B107-B5D885AD840F}"/>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24" name="Footer Placeholder 5">
            <a:extLst>
              <a:ext uri="{FF2B5EF4-FFF2-40B4-BE49-F238E27FC236}">
                <a16:creationId xmlns:a16="http://schemas.microsoft.com/office/drawing/2014/main" id="{643FEB5F-C4B2-43B5-B019-DC467A62FAC1}"/>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715664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_1">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119868" y="5356067"/>
            <a:ext cx="3625595" cy="1000782"/>
          </a:xfrm>
          <a:solidFill>
            <a:srgbClr val="465359"/>
          </a:solidFill>
        </p:spPr>
        <p:txBody>
          <a:bodyPr lIns="91440" tIns="0" rIns="91440" bIns="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8119869" y="453642"/>
            <a:ext cx="3625595" cy="4826023"/>
          </a:xfrm>
          <a:solidFill>
            <a:schemeClr val="accent1"/>
          </a:solidFill>
        </p:spPr>
        <p:txBody>
          <a:bodyPr tIns="0" bIns="0" anchor="ctr" anchorCtr="0">
            <a:noAutofit/>
          </a:bodyPr>
          <a:lstStyle>
            <a:lvl1pPr algn="ct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39766" y="453642"/>
            <a:ext cx="7602421" cy="5903207"/>
          </a:xfrm>
          <a:solidFill>
            <a:schemeClr val="bg1">
              <a:lumMod val="85000"/>
            </a:schemeClr>
          </a:solidFill>
        </p:spPr>
        <p:txBody>
          <a:bodyPr lIns="457200" tIns="45720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7605951" y="6423914"/>
            <a:ext cx="2844799" cy="365125"/>
          </a:xfrm>
        </p:spPr>
        <p:txBody>
          <a:bodyPr/>
          <a:lstStyle>
            <a:lvl1pPr>
              <a:defRPr/>
            </a:lvl1pPr>
          </a:lstStyle>
          <a:p>
            <a:fld id="{670A55AC-ADB5-440D-AFFF-99C1406F297F}" type="datetime1">
              <a:rPr lang="en-US" smtClean="0"/>
              <a:t>1/5/2022</a:t>
            </a:fld>
            <a:endParaRPr lang="en-US" dirty="0"/>
          </a:p>
        </p:txBody>
      </p:sp>
      <p:sp>
        <p:nvSpPr>
          <p:cNvPr id="6" name="Footer Placeholder 5"/>
          <p:cNvSpPr>
            <a:spLocks noGrp="1"/>
          </p:cNvSpPr>
          <p:nvPr>
            <p:ph type="ftr" sz="quarter" idx="11"/>
          </p:nvPr>
        </p:nvSpPr>
        <p:spPr>
          <a:xfrm>
            <a:off x="355101" y="6423914"/>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790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_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1059226" y="4262316"/>
            <a:ext cx="9391524" cy="988332"/>
          </a:xfrm>
        </p:spPr>
        <p:txBody>
          <a:bodyPr>
            <a:normAutofit/>
          </a:bodyPr>
          <a:lstStyle>
            <a:lvl1pPr>
              <a:defRPr sz="3600">
                <a:solidFill>
                  <a:schemeClr val="bg1"/>
                </a:solidFill>
              </a:defRPr>
            </a:lvl1pPr>
          </a:lstStyle>
          <a:p>
            <a:r>
              <a:rPr lang="en-US" noProof="0"/>
              <a:t>Click to edit Master title style</a:t>
            </a:r>
          </a:p>
        </p:txBody>
      </p:sp>
      <p:sp>
        <p:nvSpPr>
          <p:cNvPr id="4" name="Picture Placeholder 3">
            <a:extLst>
              <a:ext uri="{FF2B5EF4-FFF2-40B4-BE49-F238E27FC236}">
                <a16:creationId xmlns:a16="http://schemas.microsoft.com/office/drawing/2014/main" id="{5B084B74-38B3-42C8-B8E4-A0D13B059E92}"/>
              </a:ext>
            </a:extLst>
          </p:cNvPr>
          <p:cNvSpPr>
            <a:spLocks noGrp="1"/>
          </p:cNvSpPr>
          <p:nvPr>
            <p:ph type="pic" sz="quarter" idx="13"/>
          </p:nvPr>
        </p:nvSpPr>
        <p:spPr>
          <a:xfrm>
            <a:off x="441325" y="606425"/>
            <a:ext cx="11304588" cy="3536950"/>
          </a:xfrm>
        </p:spPr>
        <p:txBody>
          <a:bodyPr/>
          <a:lstStyle>
            <a:lvl1pPr marL="0" indent="0" algn="ctr">
              <a:buNone/>
              <a:defRPr/>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1/5/2022</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Text Placeholder 6">
            <a:extLst>
              <a:ext uri="{FF2B5EF4-FFF2-40B4-BE49-F238E27FC236}">
                <a16:creationId xmlns:a16="http://schemas.microsoft.com/office/drawing/2014/main" id="{85EB5327-3B98-4D40-987B-863866194FFC}"/>
              </a:ext>
            </a:extLst>
          </p:cNvPr>
          <p:cNvSpPr>
            <a:spLocks noGrp="1"/>
          </p:cNvSpPr>
          <p:nvPr>
            <p:ph type="body" sz="quarter" idx="14"/>
          </p:nvPr>
        </p:nvSpPr>
        <p:spPr>
          <a:xfrm>
            <a:off x="1058863" y="5303610"/>
            <a:ext cx="9391888" cy="614363"/>
          </a:xfrm>
        </p:spPr>
        <p:txBody>
          <a:bodyPr>
            <a:normAutofit/>
          </a:bodyPr>
          <a:lstStyle>
            <a:lvl1pPr marL="0" indent="0">
              <a:buNone/>
              <a:defRPr sz="1600">
                <a:solidFill>
                  <a:schemeClr val="bg2">
                    <a:lumMod val="75000"/>
                  </a:schemeClr>
                </a:solidFill>
              </a:defRPr>
            </a:lvl1pPr>
            <a:lvl2pPr marL="324000" indent="0">
              <a:buNone/>
              <a:defRPr/>
            </a:lvl2pPr>
          </a:lstStyle>
          <a:p>
            <a:pPr lvl="0"/>
            <a:r>
              <a:rPr lang="en-US" noProof="0"/>
              <a:t>Click to edit Master text styles</a:t>
            </a:r>
          </a:p>
        </p:txBody>
      </p:sp>
    </p:spTree>
    <p:extLst>
      <p:ext uri="{BB962C8B-B14F-4D97-AF65-F5344CB8AC3E}">
        <p14:creationId xmlns:p14="http://schemas.microsoft.com/office/powerpoint/2010/main"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605951" y="6423914"/>
            <a:ext cx="2844799" cy="365125"/>
          </a:xfrm>
        </p:spPr>
        <p:txBody>
          <a:bodyPr/>
          <a:lstStyle/>
          <a:p>
            <a:fld id="{BC34B1AC-9A7E-4B2F-BE59-65E2DDF1D6F6}" type="datetime1">
              <a:rPr lang="en-US" smtClean="0"/>
              <a:t>1/5/2022</a:t>
            </a:fld>
            <a:endParaRPr lang="en-US" dirty="0"/>
          </a:p>
        </p:txBody>
      </p:sp>
      <p:sp>
        <p:nvSpPr>
          <p:cNvPr id="6" name="Slide Number Placeholder 5"/>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7" name="Footer Placeholder 5">
            <a:extLst>
              <a:ext uri="{FF2B5EF4-FFF2-40B4-BE49-F238E27FC236}">
                <a16:creationId xmlns:a16="http://schemas.microsoft.com/office/drawing/2014/main" id="{D5D91A8B-765C-4E59-8109-94DA4EA55B37}"/>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9" name="Rectangle 8">
            <a:extLst>
              <a:ext uri="{FF2B5EF4-FFF2-40B4-BE49-F238E27FC236}">
                <a16:creationId xmlns:a16="http://schemas.microsoft.com/office/drawing/2014/main" id="{0F0F318B-B2C4-4893-95F3-E1AB652A1F17}"/>
              </a:ext>
            </a:extLst>
          </p:cNvPr>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34FB09F2-FC78-4161-B5F8-C064B938BE73}"/>
              </a:ext>
            </a:extLst>
          </p:cNvPr>
          <p:cNvSpPr>
            <a:spLocks noGrp="1"/>
          </p:cNvSpPr>
          <p:nvPr>
            <p:ph type="title"/>
          </p:nvPr>
        </p:nvSpPr>
        <p:spPr>
          <a:xfrm>
            <a:off x="581192" y="702156"/>
            <a:ext cx="11029616" cy="1013800"/>
          </a:xfrm>
        </p:spPr>
        <p:txBody>
          <a:bodyPr/>
          <a:lstStyle>
            <a:lvl1pPr>
              <a:defRPr>
                <a:solidFill>
                  <a:schemeClr val="bg1"/>
                </a:solidFill>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08CB40EA-D0BA-41DA-91DE-15B4C161DD28}"/>
              </a:ext>
            </a:extLst>
          </p:cNvPr>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84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CE9E340-46EE-4A5F-9C9B-315AD29A92C5}" type="datetimeFigureOut">
              <a:rPr lang="en-US" noProof="0" smtClean="0"/>
              <a:t>1/5/2022</a:t>
            </a:fld>
            <a:endParaRPr lang="en-US" noProof="0"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noProof="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59F479D-7533-4EEF-A06F-7CD2FE3DB90D}" type="slidenum">
              <a:rPr lang="en-US" noProof="0" smtClean="0"/>
              <a:t>‹#›</a:t>
            </a:fld>
            <a:endParaRPr lang="en-US" noProof="0" dirty="0"/>
          </a:p>
        </p:txBody>
      </p:sp>
    </p:spTree>
    <p:extLst>
      <p:ext uri="{BB962C8B-B14F-4D97-AF65-F5344CB8AC3E}">
        <p14:creationId xmlns:p14="http://schemas.microsoft.com/office/powerpoint/2010/main" val="3707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a:xfrm>
            <a:off x="7605951" y="6423914"/>
            <a:ext cx="2844799" cy="365125"/>
          </a:xfrm>
        </p:spPr>
        <p:txBody>
          <a:bodyPr/>
          <a:lstStyle/>
          <a:p>
            <a:fld id="{AE95AE94-03D1-4FC2-903C-8511BF4E0409}" type="datetime1">
              <a:rPr lang="en-US" smtClean="0"/>
              <a:t>1/5/2022</a:t>
            </a:fld>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CAD31966-421C-41DC-9B46-21B1CD73A77E}"/>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12" name="Rectangle 11">
            <a:extLst>
              <a:ext uri="{FF2B5EF4-FFF2-40B4-BE49-F238E27FC236}">
                <a16:creationId xmlns:a16="http://schemas.microsoft.com/office/drawing/2014/main" id="{AF9102ED-C049-4F62-A2D8-58981A0621E3}"/>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le 1">
            <a:extLst>
              <a:ext uri="{FF2B5EF4-FFF2-40B4-BE49-F238E27FC236}">
                <a16:creationId xmlns:a16="http://schemas.microsoft.com/office/drawing/2014/main" id="{CF5F73D5-EFB4-4DAE-8CBA-1128F10DF1B2}"/>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2B92446D-E0AD-4899-86E1-DFBB50D92144}"/>
              </a:ext>
            </a:extLst>
          </p:cNvPr>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9BF0768A-BCD3-4064-8FE0-C439326F00DD}"/>
              </a:ext>
            </a:extLst>
          </p:cNvPr>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23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950CE4CA-34EA-472D-A23C-1DE165FCAA2F}"/>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1/5/2022</a:t>
            </a:fld>
            <a:endParaRPr lang="en-US" noProof="0" dirty="0"/>
          </a:p>
        </p:txBody>
      </p:sp>
      <p:sp>
        <p:nvSpPr>
          <p:cNvPr id="9" name="Slide Number Placeholder 8">
            <a:extLst>
              <a:ext uri="{FF2B5EF4-FFF2-40B4-BE49-F238E27FC236}">
                <a16:creationId xmlns:a16="http://schemas.microsoft.com/office/drawing/2014/main" id="{52AC1173-613F-48B1-B860-00397875FEEA}"/>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0" name="Footer Placeholder 5">
            <a:extLst>
              <a:ext uri="{FF2B5EF4-FFF2-40B4-BE49-F238E27FC236}">
                <a16:creationId xmlns:a16="http://schemas.microsoft.com/office/drawing/2014/main" id="{94036C93-814B-4155-A748-7731CA60AC88}"/>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11" name="Rectangle 10">
            <a:extLst>
              <a:ext uri="{FF2B5EF4-FFF2-40B4-BE49-F238E27FC236}">
                <a16:creationId xmlns:a16="http://schemas.microsoft.com/office/drawing/2014/main"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7DC41C5E-3615-4EA8-B8E6-E2B196256B1C}"/>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noProof="0"/>
              <a:t>Click to edit Master title style</a:t>
            </a:r>
          </a:p>
        </p:txBody>
      </p:sp>
      <p:sp>
        <p:nvSpPr>
          <p:cNvPr id="13" name="Text Placeholder 2">
            <a:extLst>
              <a:ext uri="{FF2B5EF4-FFF2-40B4-BE49-F238E27FC236}">
                <a16:creationId xmlns:a16="http://schemas.microsoft.com/office/drawing/2014/main" id="{9555D9C2-1EA2-4557-9496-E7AEA7A128B8}"/>
              </a:ext>
            </a:extLst>
          </p:cNvPr>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Content Placeholder 3">
            <a:extLst>
              <a:ext uri="{FF2B5EF4-FFF2-40B4-BE49-F238E27FC236}">
                <a16:creationId xmlns:a16="http://schemas.microsoft.com/office/drawing/2014/main" id="{A464C6A4-3497-4DA5-945D-7A771E383ACF}"/>
              </a:ext>
            </a:extLst>
          </p:cNvPr>
          <p:cNvSpPr>
            <a:spLocks noGrp="1"/>
          </p:cNvSpPr>
          <p:nvPr>
            <p:ph sz="half" idx="2"/>
          </p:nvPr>
        </p:nvSpPr>
        <p:spPr>
          <a:xfrm>
            <a:off x="581194"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4">
            <a:extLst>
              <a:ext uri="{FF2B5EF4-FFF2-40B4-BE49-F238E27FC236}">
                <a16:creationId xmlns:a16="http://schemas.microsoft.com/office/drawing/2014/main" id="{91C3F39A-C070-4EEB-9285-4EFBEE5FB54A}"/>
              </a:ext>
            </a:extLst>
          </p:cNvPr>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Content Placeholder 5">
            <a:extLst>
              <a:ext uri="{FF2B5EF4-FFF2-40B4-BE49-F238E27FC236}">
                <a16:creationId xmlns:a16="http://schemas.microsoft.com/office/drawing/2014/main" id="{07E4AC67-32FA-4B42-9340-5E57C82F7437}"/>
              </a:ext>
            </a:extLst>
          </p:cNvPr>
          <p:cNvSpPr>
            <a:spLocks noGrp="1"/>
          </p:cNvSpPr>
          <p:nvPr>
            <p:ph sz="quarter" idx="4"/>
          </p:nvPr>
        </p:nvSpPr>
        <p:spPr>
          <a:xfrm>
            <a:off x="6217709"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1/5/2022</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Rectangle 6">
            <a:extLst>
              <a:ext uri="{FF2B5EF4-FFF2-40B4-BE49-F238E27FC236}">
                <a16:creationId xmlns:a16="http://schemas.microsoft.com/office/drawing/2014/main"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575894" y="729658"/>
            <a:ext cx="11029616" cy="988332"/>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0041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4B42F-2C80-4037-BF8E-C209D59D9300}"/>
              </a:ext>
            </a:extLst>
          </p:cNvPr>
          <p:cNvSpPr>
            <a:spLocks noGrp="1"/>
          </p:cNvSpPr>
          <p:nvPr>
            <p:ph type="dt" sz="half" idx="10"/>
          </p:nvPr>
        </p:nvSpPr>
        <p:spPr>
          <a:xfrm>
            <a:off x="7605951" y="6435376"/>
            <a:ext cx="2844799" cy="365125"/>
          </a:xfrm>
        </p:spPr>
        <p:txBody>
          <a:bodyPr/>
          <a:lstStyle/>
          <a:p>
            <a:fld id="{91CD4B7E-D172-41E4-BE36-64B5A7E393CD}" type="datetimeFigureOut">
              <a:rPr lang="en-US" noProof="0" smtClean="0"/>
              <a:t>1/5/2022</a:t>
            </a:fld>
            <a:endParaRPr lang="en-US" noProof="0" dirty="0"/>
          </a:p>
        </p:txBody>
      </p:sp>
      <p:sp>
        <p:nvSpPr>
          <p:cNvPr id="4" name="Slide Number Placeholder 3">
            <a:extLst>
              <a:ext uri="{FF2B5EF4-FFF2-40B4-BE49-F238E27FC236}">
                <a16:creationId xmlns:a16="http://schemas.microsoft.com/office/drawing/2014/main" id="{78E56474-3A38-4097-8649-FAF662D8CFF7}"/>
              </a:ext>
            </a:extLst>
          </p:cNvPr>
          <p:cNvSpPr>
            <a:spLocks noGrp="1"/>
          </p:cNvSpPr>
          <p:nvPr>
            <p:ph type="sldNum" sz="quarter" idx="12"/>
          </p:nvPr>
        </p:nvSpPr>
        <p:spPr>
          <a:xfrm>
            <a:off x="10795363" y="6435376"/>
            <a:ext cx="1052510" cy="365125"/>
          </a:xfrm>
        </p:spPr>
        <p:txBody>
          <a:bodyPr/>
          <a:lstStyle/>
          <a:p>
            <a:fld id="{F603CDE5-C1D8-4EDD-870F-A498BAFA520F}" type="slidenum">
              <a:rPr lang="en-US" noProof="0" smtClean="0"/>
              <a:t>‹#›</a:t>
            </a:fld>
            <a:endParaRPr lang="en-US" noProof="0" dirty="0"/>
          </a:p>
        </p:txBody>
      </p:sp>
      <p:sp>
        <p:nvSpPr>
          <p:cNvPr id="5" name="Footer Placeholder 5">
            <a:extLst>
              <a:ext uri="{FF2B5EF4-FFF2-40B4-BE49-F238E27FC236}">
                <a16:creationId xmlns:a16="http://schemas.microsoft.com/office/drawing/2014/main" id="{FF907DD0-6A5F-4994-AB77-82E297226896}"/>
              </a:ext>
            </a:extLst>
          </p:cNvPr>
          <p:cNvSpPr>
            <a:spLocks noGrp="1"/>
          </p:cNvSpPr>
          <p:nvPr>
            <p:ph type="ftr" sz="quarter" idx="11"/>
          </p:nvPr>
        </p:nvSpPr>
        <p:spPr>
          <a:xfrm>
            <a:off x="355101" y="6435376"/>
            <a:ext cx="6818262" cy="365125"/>
          </a:xfrm>
        </p:spPr>
        <p:txBody>
          <a:bodyPr/>
          <a:lstStyle/>
          <a:p>
            <a:pPr algn="l"/>
            <a:r>
              <a:rPr lang="en-US" noProof="0" dirty="0"/>
              <a:t>Teach a Course</a:t>
            </a:r>
          </a:p>
        </p:txBody>
      </p:sp>
    </p:spTree>
    <p:extLst>
      <p:ext uri="{BB962C8B-B14F-4D97-AF65-F5344CB8AC3E}">
        <p14:creationId xmlns:p14="http://schemas.microsoft.com/office/powerpoint/2010/main" val="2902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11BF3AA-AA64-40B2-94AA-20312968771D}"/>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1/5/2022</a:t>
            </a:fld>
            <a:endParaRPr lang="en-US" noProof="0" dirty="0"/>
          </a:p>
        </p:txBody>
      </p:sp>
      <p:sp>
        <p:nvSpPr>
          <p:cNvPr id="7" name="Slide Number Placeholder 6">
            <a:extLst>
              <a:ext uri="{FF2B5EF4-FFF2-40B4-BE49-F238E27FC236}">
                <a16:creationId xmlns:a16="http://schemas.microsoft.com/office/drawing/2014/main" id="{E1444EA1-5452-4A23-B72D-9B65C311F2FC}"/>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3A5BB48A-749C-4DBB-8723-91ACE9CEA73E}"/>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Rectangle 8">
            <a:extLst>
              <a:ext uri="{FF2B5EF4-FFF2-40B4-BE49-F238E27FC236}">
                <a16:creationId xmlns:a16="http://schemas.microsoft.com/office/drawing/2014/main"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A4CFD6FA-0DEF-4E30-82DA-0BAB26B41E5B}"/>
              </a:ext>
            </a:extLst>
          </p:cNvPr>
          <p:cNvSpPr>
            <a:spLocks noGrp="1"/>
          </p:cNvSpPr>
          <p:nvPr>
            <p:ph type="title"/>
          </p:nvPr>
        </p:nvSpPr>
        <p:spPr>
          <a:xfrm>
            <a:off x="581192" y="5262296"/>
            <a:ext cx="4909445" cy="689514"/>
          </a:xfrm>
        </p:spPr>
        <p:txBody>
          <a:bodyPr anchor="ctr"/>
          <a:lstStyle>
            <a:lvl1pPr algn="l">
              <a:defRPr sz="2000" b="0">
                <a:solidFill>
                  <a:schemeClr val="accent1">
                    <a:lumMod val="50000"/>
                  </a:schemeClr>
                </a:solidFill>
              </a:defRPr>
            </a:lvl1pPr>
          </a:lstStyle>
          <a:p>
            <a:r>
              <a:rPr lang="en-US" noProof="0"/>
              <a:t>Click to edit Master title style</a:t>
            </a:r>
          </a:p>
        </p:txBody>
      </p:sp>
      <p:sp>
        <p:nvSpPr>
          <p:cNvPr id="11" name="Content Placeholder 2">
            <a:extLst>
              <a:ext uri="{FF2B5EF4-FFF2-40B4-BE49-F238E27FC236}">
                <a16:creationId xmlns:a16="http://schemas.microsoft.com/office/drawing/2014/main" id="{C01EE411-05BB-43B4-BF85-4222430030F4}"/>
              </a:ext>
            </a:extLst>
          </p:cNvPr>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3">
            <a:extLst>
              <a:ext uri="{FF2B5EF4-FFF2-40B4-BE49-F238E27FC236}">
                <a16:creationId xmlns:a16="http://schemas.microsoft.com/office/drawing/2014/main" id="{7C2A48C1-57D3-4A3D-B843-6ACC41EEE8E6}"/>
              </a:ext>
            </a:extLst>
          </p:cNvPr>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140227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1/5/2022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D740D193-BF72-46A1-AFE9-DA960BABE46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Title 1">
            <a:extLst>
              <a:ext uri="{FF2B5EF4-FFF2-40B4-BE49-F238E27FC236}">
                <a16:creationId xmlns:a16="http://schemas.microsoft.com/office/drawing/2014/main" id="{F47352EA-4890-4FE1-97BD-8CCB09F58794}"/>
              </a:ext>
            </a:extLst>
          </p:cNvPr>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10" name="Picture Placeholder 2">
            <a:extLst>
              <a:ext uri="{FF2B5EF4-FFF2-40B4-BE49-F238E27FC236}">
                <a16:creationId xmlns:a16="http://schemas.microsoft.com/office/drawing/2014/main" id="{EEBAE269-6AC1-4BFB-8694-696AFD04DC84}"/>
              </a:ext>
            </a:extLst>
          </p:cNvPr>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11" name="Text Placeholder 3">
            <a:extLst>
              <a:ext uri="{FF2B5EF4-FFF2-40B4-BE49-F238E27FC236}">
                <a16:creationId xmlns:a16="http://schemas.microsoft.com/office/drawing/2014/main" id="{F67E35A4-831E-477F-9962-C62C2A6492CD}"/>
              </a:ext>
            </a:extLst>
          </p:cNvPr>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300810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fld id="{0A7F1CA9-BED2-4756-8AEF-E0F68B0488B6}" type="datetime1">
              <a:rPr lang="en-US" smtClean="0"/>
              <a:pPr/>
              <a:t>1/5/2022</a:t>
            </a:fld>
            <a:endParaRPr lang="en-US" dirty="0"/>
          </a:p>
        </p:txBody>
      </p:sp>
      <p:sp>
        <p:nvSpPr>
          <p:cNvPr id="5" name="Footer Placeholder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r>
              <a:rPr lang="en-US" dirty="0"/>
              <a:t>Teach a Course</a:t>
            </a:r>
          </a:p>
        </p:txBody>
      </p:sp>
      <p:sp>
        <p:nvSpPr>
          <p:cNvPr id="6" name="Slide Number Placeholder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dirty="0"/>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14" r:id="rId1"/>
    <p:sldLayoutId id="2147483728" r:id="rId2"/>
    <p:sldLayoutId id="2147483743" r:id="rId3"/>
    <p:sldLayoutId id="2147483726" r:id="rId4"/>
    <p:sldLayoutId id="2147483734" r:id="rId5"/>
    <p:sldLayoutId id="2147483735" r:id="rId6"/>
    <p:sldLayoutId id="2147483736" r:id="rId7"/>
    <p:sldLayoutId id="2147483737" r:id="rId8"/>
    <p:sldLayoutId id="2147483738" r:id="rId9"/>
    <p:sldLayoutId id="2147483740" r:id="rId10"/>
    <p:sldLayoutId id="2147483741" r:id="rId11"/>
    <p:sldLayoutId id="2147483742" r:id="rId12"/>
    <p:sldLayoutId id="2147483730" r:id="rId13"/>
    <p:sldLayoutId id="2147483739" r:id="rId14"/>
    <p:sldLayoutId id="2147483744" r:id="rId15"/>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jp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4.jpg"/></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dapr.io/" TargetMode="External"/><Relationship Id="rId2" Type="http://schemas.openxmlformats.org/officeDocument/2006/relationships/hyperlink" Target="https://www.cncf.io/" TargetMode="External"/><Relationship Id="rId1" Type="http://schemas.openxmlformats.org/officeDocument/2006/relationships/slideLayout" Target="../slideLayouts/slideLayout2.xml"/><Relationship Id="rId6" Type="http://schemas.openxmlformats.org/officeDocument/2006/relationships/hyperlink" Target="https://www.envoyproxy.io/" TargetMode="External"/><Relationship Id="rId5" Type="http://schemas.openxmlformats.org/officeDocument/2006/relationships/hyperlink" Target="https://keda.sh/" TargetMode="External"/><Relationship Id="rId4" Type="http://schemas.openxmlformats.org/officeDocument/2006/relationships/hyperlink" Target="https://aka.ms/bice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AA242D-B507-4381-A8CB-EFA346570379}"/>
              </a:ext>
            </a:extLst>
          </p:cNvPr>
          <p:cNvSpPr>
            <a:spLocks noGrp="1"/>
          </p:cNvSpPr>
          <p:nvPr>
            <p:ph type="ctrTitle"/>
          </p:nvPr>
        </p:nvSpPr>
        <p:spPr>
          <a:xfrm>
            <a:off x="8372723" y="850791"/>
            <a:ext cx="3202016" cy="4198288"/>
          </a:xfrm>
        </p:spPr>
        <p:txBody>
          <a:bodyPr anchor="ctr">
            <a:normAutofit/>
          </a:bodyPr>
          <a:lstStyle/>
          <a:p>
            <a:r>
              <a:rPr lang="en-US" dirty="0">
                <a:solidFill>
                  <a:srgbClr val="FFFFFF"/>
                </a:solidFill>
              </a:rPr>
              <a:t>Application Container Apps</a:t>
            </a:r>
          </a:p>
        </p:txBody>
      </p:sp>
      <p:sp>
        <p:nvSpPr>
          <p:cNvPr id="3" name="Subtitle 2">
            <a:extLst>
              <a:ext uri="{FF2B5EF4-FFF2-40B4-BE49-F238E27FC236}">
                <a16:creationId xmlns:a16="http://schemas.microsoft.com/office/drawing/2014/main" id="{A4F4068D-37AE-4B7D-BC75-216B123A6C44}"/>
              </a:ext>
            </a:extLst>
          </p:cNvPr>
          <p:cNvSpPr>
            <a:spLocks noGrp="1"/>
          </p:cNvSpPr>
          <p:nvPr>
            <p:ph type="subTitle" idx="1"/>
          </p:nvPr>
        </p:nvSpPr>
        <p:spPr>
          <a:xfrm>
            <a:off x="8372723" y="5545331"/>
            <a:ext cx="3202016" cy="649222"/>
          </a:xfrm>
          <a:noFill/>
        </p:spPr>
        <p:txBody>
          <a:bodyPr anchor="ctr">
            <a:normAutofit/>
          </a:bodyPr>
          <a:lstStyle/>
          <a:p>
            <a:r>
              <a:rPr lang="en-US" sz="1800" dirty="0">
                <a:solidFill>
                  <a:schemeClr val="tx2">
                    <a:lumMod val="25000"/>
                    <a:lumOff val="75000"/>
                    <a:alpha val="75000"/>
                  </a:schemeClr>
                </a:solidFill>
              </a:rPr>
              <a:t>A first look</a:t>
            </a:r>
          </a:p>
        </p:txBody>
      </p:sp>
      <p:pic>
        <p:nvPicPr>
          <p:cNvPr id="1026" name="Picture 2">
            <a:extLst>
              <a:ext uri="{FF2B5EF4-FFF2-40B4-BE49-F238E27FC236}">
                <a16:creationId xmlns:a16="http://schemas.microsoft.com/office/drawing/2014/main" id="{B5A0C1B4-290E-45A9-9F75-DF1018F5C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941" y="457199"/>
            <a:ext cx="7827570" cy="521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71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E32BD9-2F55-4029-9A8A-26C263B0D739}"/>
              </a:ext>
            </a:extLst>
          </p:cNvPr>
          <p:cNvSpPr>
            <a:spLocks noGrp="1"/>
          </p:cNvSpPr>
          <p:nvPr>
            <p:ph type="sldNum" sz="quarter" idx="12"/>
          </p:nvPr>
        </p:nvSpPr>
        <p:spPr/>
        <p:txBody>
          <a:bodyPr/>
          <a:lstStyle/>
          <a:p>
            <a:fld id="{F603CDE5-C1D8-4EDD-870F-A498BAFA520F}" type="slidenum">
              <a:rPr lang="en-US" noProof="0" smtClean="0"/>
              <a:t>10</a:t>
            </a:fld>
            <a:endParaRPr lang="en-US" noProof="0" dirty="0"/>
          </a:p>
        </p:txBody>
      </p:sp>
      <p:sp>
        <p:nvSpPr>
          <p:cNvPr id="3" name="Footer Placeholder 2">
            <a:extLst>
              <a:ext uri="{FF2B5EF4-FFF2-40B4-BE49-F238E27FC236}">
                <a16:creationId xmlns:a16="http://schemas.microsoft.com/office/drawing/2014/main" id="{BB0B7079-93BC-42A8-8902-80520B1A8737}"/>
              </a:ext>
            </a:extLst>
          </p:cNvPr>
          <p:cNvSpPr>
            <a:spLocks noGrp="1"/>
          </p:cNvSpPr>
          <p:nvPr>
            <p:ph type="ftr" sz="quarter" idx="11"/>
          </p:nvPr>
        </p:nvSpPr>
        <p:spPr/>
        <p:txBody>
          <a:bodyPr/>
          <a:lstStyle/>
          <a:p>
            <a:pPr algn="l"/>
            <a:r>
              <a:rPr lang="en-US" noProof="0"/>
              <a:t>Teach a Course</a:t>
            </a:r>
            <a:endParaRPr lang="en-US" noProof="0" dirty="0"/>
          </a:p>
        </p:txBody>
      </p:sp>
      <p:sp>
        <p:nvSpPr>
          <p:cNvPr id="4" name="Title 3">
            <a:extLst>
              <a:ext uri="{FF2B5EF4-FFF2-40B4-BE49-F238E27FC236}">
                <a16:creationId xmlns:a16="http://schemas.microsoft.com/office/drawing/2014/main" id="{378F96F2-E8FA-4813-AB0C-11D2DF11F617}"/>
              </a:ext>
            </a:extLst>
          </p:cNvPr>
          <p:cNvSpPr>
            <a:spLocks noGrp="1"/>
          </p:cNvSpPr>
          <p:nvPr>
            <p:ph type="title"/>
          </p:nvPr>
        </p:nvSpPr>
        <p:spPr/>
        <p:txBody>
          <a:bodyPr/>
          <a:lstStyle/>
          <a:p>
            <a:r>
              <a:rPr lang="nl-BE" dirty="0" err="1"/>
              <a:t>Limitations</a:t>
            </a:r>
            <a:r>
              <a:rPr lang="nl-BE" dirty="0"/>
              <a:t> &amp; </a:t>
            </a:r>
            <a:r>
              <a:rPr lang="nl-BE" dirty="0" err="1"/>
              <a:t>Roadmap</a:t>
            </a:r>
            <a:endParaRPr lang="nl-BE" dirty="0"/>
          </a:p>
        </p:txBody>
      </p:sp>
      <p:sp>
        <p:nvSpPr>
          <p:cNvPr id="5" name="Content Placeholder 4">
            <a:extLst>
              <a:ext uri="{FF2B5EF4-FFF2-40B4-BE49-F238E27FC236}">
                <a16:creationId xmlns:a16="http://schemas.microsoft.com/office/drawing/2014/main" id="{3A7B31A5-1293-4BD5-9585-39D9225172E5}"/>
              </a:ext>
            </a:extLst>
          </p:cNvPr>
          <p:cNvSpPr>
            <a:spLocks noGrp="1"/>
          </p:cNvSpPr>
          <p:nvPr>
            <p:ph idx="1"/>
          </p:nvPr>
        </p:nvSpPr>
        <p:spPr/>
        <p:txBody>
          <a:bodyPr/>
          <a:lstStyle/>
          <a:p>
            <a:r>
              <a:rPr lang="nl-BE" dirty="0"/>
              <a:t>In </a:t>
            </a:r>
            <a:r>
              <a:rPr lang="nl-BE" dirty="0" err="1"/>
              <a:t>Beta</a:t>
            </a:r>
            <a:r>
              <a:rPr lang="nl-BE" dirty="0"/>
              <a:t> and </a:t>
            </a:r>
            <a:r>
              <a:rPr lang="nl-BE" dirty="0" err="1"/>
              <a:t>only</a:t>
            </a:r>
            <a:r>
              <a:rPr lang="nl-BE" dirty="0"/>
              <a:t> </a:t>
            </a:r>
            <a:r>
              <a:rPr lang="nl-BE" dirty="0" err="1"/>
              <a:t>available</a:t>
            </a:r>
            <a:r>
              <a:rPr lang="nl-BE" dirty="0"/>
              <a:t> in North Europe &amp; Canada Central</a:t>
            </a:r>
          </a:p>
          <a:p>
            <a:r>
              <a:rPr lang="nl-BE" dirty="0"/>
              <a:t>Monitoring stil </a:t>
            </a:r>
            <a:r>
              <a:rPr lang="nl-BE" dirty="0" err="1"/>
              <a:t>not</a:t>
            </a:r>
            <a:r>
              <a:rPr lang="nl-BE" dirty="0"/>
              <a:t> </a:t>
            </a:r>
            <a:r>
              <a:rPr lang="nl-BE" dirty="0" err="1"/>
              <a:t>sufficient</a:t>
            </a:r>
            <a:endParaRPr lang="nl-BE" dirty="0"/>
          </a:p>
          <a:p>
            <a:r>
              <a:rPr lang="nl-BE" dirty="0"/>
              <a:t>It </a:t>
            </a:r>
            <a:r>
              <a:rPr lang="nl-BE" dirty="0" err="1"/>
              <a:t>would</a:t>
            </a:r>
            <a:r>
              <a:rPr lang="nl-BE" dirty="0"/>
              <a:t> </a:t>
            </a:r>
            <a:r>
              <a:rPr lang="nl-BE" dirty="0" err="1"/>
              <a:t>be</a:t>
            </a:r>
            <a:r>
              <a:rPr lang="nl-BE" dirty="0"/>
              <a:t> </a:t>
            </a:r>
            <a:r>
              <a:rPr lang="nl-BE" dirty="0" err="1"/>
              <a:t>great</a:t>
            </a:r>
            <a:r>
              <a:rPr lang="nl-BE" dirty="0"/>
              <a:t> </a:t>
            </a:r>
            <a:r>
              <a:rPr lang="nl-BE" dirty="0" err="1"/>
              <a:t>to</a:t>
            </a:r>
            <a:r>
              <a:rPr lang="nl-BE" dirty="0"/>
              <a:t> </a:t>
            </a:r>
            <a:r>
              <a:rPr lang="nl-BE" dirty="0" err="1"/>
              <a:t>see</a:t>
            </a:r>
            <a:r>
              <a:rPr lang="nl-BE" dirty="0"/>
              <a:t> even more CNCF </a:t>
            </a:r>
            <a:r>
              <a:rPr lang="nl-BE" dirty="0" err="1"/>
              <a:t>integrations</a:t>
            </a:r>
            <a:endParaRPr lang="nl-BE" dirty="0"/>
          </a:p>
          <a:p>
            <a:endParaRPr lang="nl-BE" dirty="0"/>
          </a:p>
          <a:p>
            <a:endParaRPr lang="nl-BE" dirty="0"/>
          </a:p>
          <a:p>
            <a:r>
              <a:rPr lang="nl-BE" dirty="0" err="1"/>
              <a:t>Managed</a:t>
            </a:r>
            <a:r>
              <a:rPr lang="nl-BE" dirty="0"/>
              <a:t> Identity, </a:t>
            </a:r>
            <a:r>
              <a:rPr lang="nl-BE" dirty="0" err="1"/>
              <a:t>keyvault</a:t>
            </a:r>
            <a:r>
              <a:rPr lang="nl-BE" dirty="0"/>
              <a:t> and </a:t>
            </a:r>
            <a:r>
              <a:rPr lang="nl-BE" dirty="0" err="1"/>
              <a:t>existing</a:t>
            </a:r>
            <a:r>
              <a:rPr lang="nl-BE" dirty="0"/>
              <a:t> VNET </a:t>
            </a:r>
            <a:r>
              <a:rPr lang="nl-BE" dirty="0" err="1"/>
              <a:t>integration</a:t>
            </a:r>
            <a:r>
              <a:rPr lang="nl-BE" dirty="0"/>
              <a:t> are </a:t>
            </a:r>
            <a:r>
              <a:rPr lang="nl-BE" dirty="0" err="1"/>
              <a:t>announced</a:t>
            </a:r>
            <a:r>
              <a:rPr lang="nl-BE" dirty="0"/>
              <a:t> and </a:t>
            </a:r>
            <a:r>
              <a:rPr lang="nl-BE" dirty="0" err="1"/>
              <a:t>will</a:t>
            </a:r>
            <a:r>
              <a:rPr lang="nl-BE" dirty="0"/>
              <a:t> </a:t>
            </a:r>
            <a:r>
              <a:rPr lang="nl-BE" dirty="0" err="1"/>
              <a:t>be</a:t>
            </a:r>
            <a:r>
              <a:rPr lang="nl-BE" dirty="0"/>
              <a:t> </a:t>
            </a:r>
            <a:r>
              <a:rPr lang="nl-BE" dirty="0" err="1"/>
              <a:t>released</a:t>
            </a:r>
            <a:r>
              <a:rPr lang="nl-BE" dirty="0"/>
              <a:t> in 2022</a:t>
            </a:r>
          </a:p>
          <a:p>
            <a:pPr marL="0" indent="0">
              <a:buNone/>
            </a:pPr>
            <a:endParaRPr lang="nl-BE" dirty="0"/>
          </a:p>
        </p:txBody>
      </p:sp>
    </p:spTree>
    <p:extLst>
      <p:ext uri="{BB962C8B-B14F-4D97-AF65-F5344CB8AC3E}">
        <p14:creationId xmlns:p14="http://schemas.microsoft.com/office/powerpoint/2010/main" val="1026699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0964BE9-F5A7-46B4-B85E-9983D9FC3541}"/>
              </a:ext>
            </a:extLst>
          </p:cNvPr>
          <p:cNvSpPr>
            <a:spLocks noGrp="1"/>
          </p:cNvSpPr>
          <p:nvPr>
            <p:ph type="title"/>
          </p:nvPr>
        </p:nvSpPr>
        <p:spPr/>
        <p:txBody>
          <a:bodyPr/>
          <a:lstStyle/>
          <a:p>
            <a:r>
              <a:rPr lang="nl-BE" dirty="0"/>
              <a:t>Demo time</a:t>
            </a:r>
          </a:p>
        </p:txBody>
      </p:sp>
      <p:sp>
        <p:nvSpPr>
          <p:cNvPr id="7" name="Text Placeholder 6">
            <a:extLst>
              <a:ext uri="{FF2B5EF4-FFF2-40B4-BE49-F238E27FC236}">
                <a16:creationId xmlns:a16="http://schemas.microsoft.com/office/drawing/2014/main" id="{A1CC2DA4-4D96-4086-9208-EEDEA4AAF45A}"/>
              </a:ext>
            </a:extLst>
          </p:cNvPr>
          <p:cNvSpPr>
            <a:spLocks noGrp="1"/>
          </p:cNvSpPr>
          <p:nvPr>
            <p:ph type="body" idx="1"/>
          </p:nvPr>
        </p:nvSpPr>
        <p:spPr/>
        <p:txBody>
          <a:bodyPr/>
          <a:lstStyle/>
          <a:p>
            <a:endParaRPr lang="nl-BE"/>
          </a:p>
        </p:txBody>
      </p:sp>
      <p:sp>
        <p:nvSpPr>
          <p:cNvPr id="3" name="Footer Placeholder 2">
            <a:extLst>
              <a:ext uri="{FF2B5EF4-FFF2-40B4-BE49-F238E27FC236}">
                <a16:creationId xmlns:a16="http://schemas.microsoft.com/office/drawing/2014/main" id="{5C7A76E1-D005-4534-8765-FB002D9A6470}"/>
              </a:ext>
            </a:extLst>
          </p:cNvPr>
          <p:cNvSpPr>
            <a:spLocks noGrp="1"/>
          </p:cNvSpPr>
          <p:nvPr>
            <p:ph type="ftr" sz="quarter" idx="11"/>
          </p:nvPr>
        </p:nvSpPr>
        <p:spPr/>
        <p:txBody>
          <a:bodyPr/>
          <a:lstStyle/>
          <a:p>
            <a:pPr algn="l"/>
            <a:r>
              <a:rPr lang="en-US"/>
              <a:t>Teach a Course</a:t>
            </a:r>
            <a:endParaRPr lang="en-US" dirty="0"/>
          </a:p>
        </p:txBody>
      </p:sp>
      <p:sp>
        <p:nvSpPr>
          <p:cNvPr id="2" name="Slide Number Placeholder 1">
            <a:extLst>
              <a:ext uri="{FF2B5EF4-FFF2-40B4-BE49-F238E27FC236}">
                <a16:creationId xmlns:a16="http://schemas.microsoft.com/office/drawing/2014/main" id="{6F91BB2E-35EE-43E7-BB35-5D522177BABC}"/>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3266314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6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64">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13654" y="702156"/>
            <a:ext cx="3568661" cy="1188720"/>
          </a:xfrm>
        </p:spPr>
        <p:txBody>
          <a:bodyPr vert="horz" lIns="91440" tIns="45720" rIns="91440" bIns="45720" rtlCol="0" anchor="b">
            <a:normAutofit/>
          </a:bodyPr>
          <a:lstStyle/>
          <a:p>
            <a:r>
              <a:rPr lang="en-US" dirty="0">
                <a:solidFill>
                  <a:schemeClr val="accent1">
                    <a:lumMod val="75000"/>
                  </a:schemeClr>
                </a:solidFill>
              </a:rPr>
              <a:t>First Lesson</a:t>
            </a:r>
          </a:p>
        </p:txBody>
      </p:sp>
      <p:sp>
        <p:nvSpPr>
          <p:cNvPr id="67" name="Rectangle 66">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A7BD30D-629F-49D4-AE04-2D99B365E4B8}"/>
              </a:ext>
            </a:extLst>
          </p:cNvPr>
          <p:cNvSpPr>
            <a:spLocks noGrp="1"/>
          </p:cNvSpPr>
          <p:nvPr>
            <p:ph sz="half" idx="4294967295"/>
          </p:nvPr>
        </p:nvSpPr>
        <p:spPr>
          <a:xfrm>
            <a:off x="541282" y="1796715"/>
            <a:ext cx="3568661" cy="1996909"/>
          </a:xfrm>
        </p:spPr>
        <p:txBody>
          <a:bodyPr vert="horz" lIns="91440" tIns="45720" rIns="91440" bIns="45720" rtlCol="0" anchor="ctr">
            <a:normAutofit/>
          </a:bodyPr>
          <a:lstStyle/>
          <a:p>
            <a:pPr marL="0" indent="0">
              <a:buNone/>
            </a:pPr>
            <a:r>
              <a:rPr lang="en-US" sz="1600" dirty="0"/>
              <a:t>We will cover these skills:</a:t>
            </a:r>
          </a:p>
          <a:p>
            <a:pPr marL="216000" indent="-216000"/>
            <a:r>
              <a:rPr lang="en-US" sz="1600" dirty="0"/>
              <a:t>First skill</a:t>
            </a:r>
          </a:p>
          <a:p>
            <a:pPr marL="216000" indent="-216000"/>
            <a:r>
              <a:rPr lang="en-US" sz="1600" dirty="0"/>
              <a:t>Second skill</a:t>
            </a:r>
          </a:p>
          <a:p>
            <a:pPr marL="216000" indent="-216000"/>
            <a:r>
              <a:rPr lang="en-US" sz="1600" dirty="0"/>
              <a:t>Third skill</a:t>
            </a:r>
          </a:p>
        </p:txBody>
      </p:sp>
      <p:sp>
        <p:nvSpPr>
          <p:cNvPr id="4" name="Footer Placeholder 3">
            <a:extLst>
              <a:ext uri="{FF2B5EF4-FFF2-40B4-BE49-F238E27FC236}">
                <a16:creationId xmlns:a16="http://schemas.microsoft.com/office/drawing/2014/main" id="{94E186FA-5C4C-4ED3-90C4-8DB38BD9C85F}"/>
              </a:ext>
            </a:extLst>
          </p:cNvPr>
          <p:cNvSpPr>
            <a:spLocks noGrp="1"/>
          </p:cNvSpPr>
          <p:nvPr>
            <p:ph type="ftr" sz="quarter" idx="11"/>
          </p:nvPr>
        </p:nvSpPr>
        <p:spPr>
          <a:xfrm>
            <a:off x="361060" y="6423914"/>
            <a:ext cx="3568661" cy="365125"/>
          </a:xfrm>
        </p:spPr>
        <p:txBody>
          <a:bodyPr vert="horz" lIns="91440" tIns="45720" rIns="91440" bIns="45720" rtlCol="0" anchor="ctr">
            <a:normAutofit/>
          </a:bodyPr>
          <a:lstStyle/>
          <a:p>
            <a:pPr defTabSz="457200">
              <a:spcAft>
                <a:spcPts val="600"/>
              </a:spcAft>
            </a:pPr>
            <a:r>
              <a:rPr lang="en-US" kern="1200" cap="all" dirty="0">
                <a:solidFill>
                  <a:schemeClr val="accent1">
                    <a:alpha val="75000"/>
                  </a:schemeClr>
                </a:solidFill>
                <a:latin typeface="+mn-lt"/>
                <a:ea typeface="+mn-ea"/>
                <a:cs typeface="+mn-cs"/>
              </a:rPr>
              <a:t>Teach a Course</a:t>
            </a:r>
          </a:p>
        </p:txBody>
      </p:sp>
      <p:pic>
        <p:nvPicPr>
          <p:cNvPr id="6" name="Content Placeholder 5" descr="women collaborating&#10;">
            <a:extLst>
              <a:ext uri="{FF2B5EF4-FFF2-40B4-BE49-F238E27FC236}">
                <a16:creationId xmlns:a16="http://schemas.microsoft.com/office/drawing/2014/main" id="{BF79C0FC-6A53-48FD-A2FB-DC1F7E6C6B69}"/>
              </a:ext>
            </a:extLst>
          </p:cNvPr>
          <p:cNvPicPr>
            <a:picLocks noGrp="1" noChangeAspect="1"/>
          </p:cNvPicPr>
          <p:nvPr>
            <p:ph sz="half" idx="4294967295"/>
          </p:nvPr>
        </p:nvPicPr>
        <p:blipFill>
          <a:blip r:embed="rId3"/>
          <a:srcRect/>
          <a:stretch/>
        </p:blipFill>
        <p:spPr>
          <a:xfrm>
            <a:off x="4656010" y="0"/>
            <a:ext cx="7534275" cy="6858000"/>
          </a:xfrm>
          <a:prstGeom prst="rect">
            <a:avLst/>
          </a:prstGeom>
        </p:spPr>
      </p:pic>
      <p:sp>
        <p:nvSpPr>
          <p:cNvPr id="5" name="Slide Number Placeholder 4">
            <a:extLst>
              <a:ext uri="{FF2B5EF4-FFF2-40B4-BE49-F238E27FC236}">
                <a16:creationId xmlns:a16="http://schemas.microsoft.com/office/drawing/2014/main" id="{356A56D1-9BF1-4F99-93F1-B4EF92D8D45A}"/>
              </a:ext>
            </a:extLst>
          </p:cNvPr>
          <p:cNvSpPr>
            <a:spLocks noGrp="1"/>
          </p:cNvSpPr>
          <p:nvPr>
            <p:ph type="sldNum" sz="quarter" idx="12"/>
          </p:nvPr>
        </p:nvSpPr>
        <p:spPr>
          <a:xfrm>
            <a:off x="10795362"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a:solidFill>
                  <a:srgbClr val="FFFFFF"/>
                </a:solidFill>
              </a:rPr>
              <a:pPr defTabSz="457200">
                <a:spcAft>
                  <a:spcPts val="600"/>
                </a:spcAft>
              </a:pPr>
              <a:t>12</a:t>
            </a:fld>
            <a:endParaRPr lang="en-US" dirty="0">
              <a:solidFill>
                <a:srgbClr val="FFFFFF"/>
              </a:solidFill>
            </a:endParaRPr>
          </a:p>
        </p:txBody>
      </p:sp>
    </p:spTree>
    <p:extLst>
      <p:ext uri="{BB962C8B-B14F-4D97-AF65-F5344CB8AC3E}">
        <p14:creationId xmlns:p14="http://schemas.microsoft.com/office/powerpoint/2010/main" val="178987338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p:txBody>
          <a:bodyPr/>
          <a:lstStyle/>
          <a:p>
            <a:r>
              <a:rPr lang="en-US" dirty="0"/>
              <a:t>FIRST SKILL</a:t>
            </a:r>
          </a:p>
        </p:txBody>
      </p:sp>
      <p:sp>
        <p:nvSpPr>
          <p:cNvPr id="5" name="Text Placeholder 4">
            <a:extLst>
              <a:ext uri="{FF2B5EF4-FFF2-40B4-BE49-F238E27FC236}">
                <a16:creationId xmlns:a16="http://schemas.microsoft.com/office/drawing/2014/main" id="{192DC2B5-5E26-4712-A72B-C467FF94253F}"/>
              </a:ext>
            </a:extLst>
          </p:cNvPr>
          <p:cNvSpPr>
            <a:spLocks noGrp="1"/>
          </p:cNvSpPr>
          <p:nvPr>
            <p:ph type="body" sz="half" idx="2"/>
          </p:nvPr>
        </p:nvSpPr>
        <p:spPr>
          <a:xfrm>
            <a:off x="358529" y="1934334"/>
            <a:ext cx="3517435" cy="3811588"/>
          </a:xfrm>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pic>
        <p:nvPicPr>
          <p:cNvPr id="10" name="Picture Placeholder 9" descr="two women look at two laptops&#10;">
            <a:extLst>
              <a:ext uri="{FF2B5EF4-FFF2-40B4-BE49-F238E27FC236}">
                <a16:creationId xmlns:a16="http://schemas.microsoft.com/office/drawing/2014/main" id="{109874DF-4483-4899-A10C-B0C5378B0136}"/>
              </a:ext>
            </a:extLst>
          </p:cNvPr>
          <p:cNvPicPr>
            <a:picLocks noGrp="1" noChangeAspect="1"/>
          </p:cNvPicPr>
          <p:nvPr>
            <p:ph type="pic" idx="1"/>
          </p:nvPr>
        </p:nvPicPr>
        <p:blipFill>
          <a:blip r:embed="rId3"/>
          <a:srcRect t="6" b="6"/>
          <a:stretch>
            <a:fillRect/>
          </a:stretch>
        </p:blipFill>
        <p:spPr/>
      </p:pic>
      <p:pic>
        <p:nvPicPr>
          <p:cNvPr id="9" name="Picture Placeholder 8" descr="woman reading">
            <a:extLst>
              <a:ext uri="{FF2B5EF4-FFF2-40B4-BE49-F238E27FC236}">
                <a16:creationId xmlns:a16="http://schemas.microsoft.com/office/drawing/2014/main" id="{BADCDF53-1AD6-4ACB-AABB-AE333D04A938}"/>
              </a:ext>
            </a:extLst>
          </p:cNvPr>
          <p:cNvPicPr>
            <a:picLocks noGrp="1" noChangeAspect="1"/>
          </p:cNvPicPr>
          <p:nvPr>
            <p:ph type="pic" idx="13"/>
          </p:nvPr>
        </p:nvPicPr>
        <p:blipFill>
          <a:blip r:embed="rId4"/>
          <a:srcRect t="6" b="6"/>
          <a:stretch>
            <a:fillRect/>
          </a:stretch>
        </p:blipFill>
        <p:spPr/>
      </p:pic>
      <p:sp>
        <p:nvSpPr>
          <p:cNvPr id="7" name="Footer Placeholder 6">
            <a:extLst>
              <a:ext uri="{FF2B5EF4-FFF2-40B4-BE49-F238E27FC236}">
                <a16:creationId xmlns:a16="http://schemas.microsoft.com/office/drawing/2014/main" id="{F5A9782B-C5C4-48DA-AA51-2AF88DEF26B7}"/>
              </a:ext>
            </a:extLst>
          </p:cNvPr>
          <p:cNvSpPr>
            <a:spLocks noGrp="1"/>
          </p:cNvSpPr>
          <p:nvPr>
            <p:ph type="ftr" sz="quarter" idx="11"/>
          </p:nvPr>
        </p:nvSpPr>
        <p:spPr/>
        <p:txBody>
          <a:bodyPr/>
          <a:lstStyle/>
          <a:p>
            <a:pPr algn="l"/>
            <a:r>
              <a:rPr lang="en-US" dirty="0"/>
              <a:t>Teach a Course</a:t>
            </a:r>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13</a:t>
            </a:fld>
            <a:endParaRPr lang="en-US" dirty="0"/>
          </a:p>
        </p:txBody>
      </p:sp>
    </p:spTree>
    <p:extLst>
      <p:ext uri="{BB962C8B-B14F-4D97-AF65-F5344CB8AC3E}">
        <p14:creationId xmlns:p14="http://schemas.microsoft.com/office/powerpoint/2010/main" val="985652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a:xfrm>
            <a:off x="4242341" y="457200"/>
            <a:ext cx="3693000" cy="1600200"/>
          </a:xfrm>
        </p:spPr>
        <p:txBody>
          <a:bodyPr/>
          <a:lstStyle/>
          <a:p>
            <a:pPr algn="ctr"/>
            <a:r>
              <a:rPr lang="en-US" dirty="0"/>
              <a:t>SECOND Skill</a:t>
            </a:r>
          </a:p>
        </p:txBody>
      </p:sp>
      <p:pic>
        <p:nvPicPr>
          <p:cNvPr id="9" name="Picture Placeholder 8" descr="aerial view of people studying at tables in library study room">
            <a:extLst>
              <a:ext uri="{FF2B5EF4-FFF2-40B4-BE49-F238E27FC236}">
                <a16:creationId xmlns:a16="http://schemas.microsoft.com/office/drawing/2014/main" id="{3896A4E6-8FD8-4D77-AAB0-2B6A3165482E}"/>
              </a:ext>
            </a:extLst>
          </p:cNvPr>
          <p:cNvPicPr>
            <a:picLocks noGrp="1" noChangeAspect="1"/>
          </p:cNvPicPr>
          <p:nvPr>
            <p:ph type="pic" idx="1"/>
          </p:nvPr>
        </p:nvPicPr>
        <p:blipFill>
          <a:blip r:embed="rId3"/>
          <a:srcRect t="6" b="6"/>
          <a:stretch>
            <a:fillRect/>
          </a:stretch>
        </p:blipFill>
        <p:spPr/>
      </p:pic>
      <p:graphicFrame>
        <p:nvGraphicFramePr>
          <p:cNvPr id="15" name="Content Placeholder 14" descr="SmartArt object">
            <a:extLst>
              <a:ext uri="{FF2B5EF4-FFF2-40B4-BE49-F238E27FC236}">
                <a16:creationId xmlns:a16="http://schemas.microsoft.com/office/drawing/2014/main" id="{E48394F2-4497-4281-8861-03B845B20BE2}"/>
              </a:ext>
            </a:extLst>
          </p:cNvPr>
          <p:cNvGraphicFramePr>
            <a:graphicFrameLocks noGrp="1"/>
          </p:cNvGraphicFramePr>
          <p:nvPr>
            <p:ph sz="quarter" idx="14"/>
            <p:extLst>
              <p:ext uri="{D42A27DB-BD31-4B8C-83A1-F6EECF244321}">
                <p14:modId xmlns:p14="http://schemas.microsoft.com/office/powerpoint/2010/main" val="1622793371"/>
              </p:ext>
            </p:extLst>
          </p:nvPr>
        </p:nvGraphicFramePr>
        <p:xfrm>
          <a:off x="4242341" y="2408099"/>
          <a:ext cx="3690000" cy="4042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Picture Placeholder 13" descr="woman posing as she reads book in front of stack of books&#10;">
            <a:extLst>
              <a:ext uri="{FF2B5EF4-FFF2-40B4-BE49-F238E27FC236}">
                <a16:creationId xmlns:a16="http://schemas.microsoft.com/office/drawing/2014/main" id="{1DA21010-05F7-45C3-98F1-385BABF640CD}"/>
              </a:ext>
            </a:extLst>
          </p:cNvPr>
          <p:cNvPicPr>
            <a:picLocks noGrp="1" noChangeAspect="1"/>
          </p:cNvPicPr>
          <p:nvPr>
            <p:ph type="pic" idx="13"/>
          </p:nvPr>
        </p:nvPicPr>
        <p:blipFill>
          <a:blip r:embed="rId9"/>
          <a:srcRect t="6" b="6"/>
          <a:stretch>
            <a:fillRect/>
          </a:stretch>
        </p:blipFill>
        <p:spPr/>
      </p:pic>
      <p:sp>
        <p:nvSpPr>
          <p:cNvPr id="5" name="Footer Placeholder 4">
            <a:extLst>
              <a:ext uri="{FF2B5EF4-FFF2-40B4-BE49-F238E27FC236}">
                <a16:creationId xmlns:a16="http://schemas.microsoft.com/office/drawing/2014/main" id="{8DD3FEC5-159E-43A5-9588-54A48A0C2BCE}"/>
              </a:ext>
            </a:extLst>
          </p:cNvPr>
          <p:cNvSpPr>
            <a:spLocks noGrp="1"/>
          </p:cNvSpPr>
          <p:nvPr>
            <p:ph type="ftr" sz="quarter" idx="11"/>
          </p:nvPr>
        </p:nvSpPr>
        <p:spPr>
          <a:xfrm>
            <a:off x="366407" y="6423914"/>
            <a:ext cx="6917210" cy="365125"/>
          </a:xfrm>
        </p:spPr>
        <p:txBody>
          <a:bodyPr/>
          <a:lstStyle/>
          <a:p>
            <a:r>
              <a:rPr lang="en-US" dirty="0"/>
              <a:t>Teach a Course</a:t>
            </a:r>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pPr/>
              <a:t>14</a:t>
            </a:fld>
            <a:endParaRPr lang="en-US" dirty="0"/>
          </a:p>
        </p:txBody>
      </p:sp>
    </p:spTree>
    <p:extLst>
      <p:ext uri="{BB962C8B-B14F-4D97-AF65-F5344CB8AC3E}">
        <p14:creationId xmlns:p14="http://schemas.microsoft.com/office/powerpoint/2010/main" val="502411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p:txBody>
          <a:bodyPr/>
          <a:lstStyle/>
          <a:p>
            <a:r>
              <a:rPr lang="en-US" dirty="0"/>
              <a:t>Third Skill</a:t>
            </a:r>
          </a:p>
        </p:txBody>
      </p:sp>
      <p:pic>
        <p:nvPicPr>
          <p:cNvPr id="15" name="Picture Placeholder 14" descr="people at conference table viewing laptops">
            <a:extLst>
              <a:ext uri="{FF2B5EF4-FFF2-40B4-BE49-F238E27FC236}">
                <a16:creationId xmlns:a16="http://schemas.microsoft.com/office/drawing/2014/main" id="{60700499-F5C8-4234-A554-8E26834CCF11}"/>
              </a:ext>
            </a:extLst>
          </p:cNvPr>
          <p:cNvPicPr>
            <a:picLocks noGrp="1" noChangeAspect="1"/>
          </p:cNvPicPr>
          <p:nvPr>
            <p:ph type="pic" idx="1"/>
          </p:nvPr>
        </p:nvPicPr>
        <p:blipFill>
          <a:blip r:embed="rId3"/>
          <a:srcRect t="6" b="6"/>
          <a:stretch>
            <a:fillRect/>
          </a:stretch>
        </p:blipFill>
        <p:spPr/>
      </p:pic>
      <p:pic>
        <p:nvPicPr>
          <p:cNvPr id="14" name="Picture Placeholder 13" descr="Meeting room with a people">
            <a:extLst>
              <a:ext uri="{FF2B5EF4-FFF2-40B4-BE49-F238E27FC236}">
                <a16:creationId xmlns:a16="http://schemas.microsoft.com/office/drawing/2014/main" id="{31727492-A578-4CB1-994B-D17649C2D4AA}"/>
              </a:ext>
            </a:extLst>
          </p:cNvPr>
          <p:cNvPicPr>
            <a:picLocks noGrp="1" noChangeAspect="1"/>
          </p:cNvPicPr>
          <p:nvPr>
            <p:ph type="pic" idx="13"/>
          </p:nvPr>
        </p:nvPicPr>
        <p:blipFill>
          <a:blip r:embed="rId4">
            <a:extLst>
              <a:ext uri="{28A0092B-C50C-407E-A947-70E740481C1C}">
                <a14:useLocalDpi xmlns:a14="http://schemas.microsoft.com/office/drawing/2010/main" val="0"/>
              </a:ext>
            </a:extLst>
          </a:blip>
          <a:srcRect/>
          <a:stretch>
            <a:fillRect/>
          </a:stretch>
        </p:blipFill>
        <p:spPr/>
      </p:pic>
      <p:sp>
        <p:nvSpPr>
          <p:cNvPr id="4" name="Text Placeholder 3">
            <a:extLst>
              <a:ext uri="{FF2B5EF4-FFF2-40B4-BE49-F238E27FC236}">
                <a16:creationId xmlns:a16="http://schemas.microsoft.com/office/drawing/2014/main" id="{FBA1D6E0-6A9C-4ADB-984E-B54DD59C6DF0}"/>
              </a:ext>
            </a:extLst>
          </p:cNvPr>
          <p:cNvSpPr>
            <a:spLocks noGrp="1"/>
          </p:cNvSpPr>
          <p:nvPr>
            <p:ph sz="quarter" idx="14"/>
          </p:nvPr>
        </p:nvSpPr>
        <p:spPr>
          <a:xfrm>
            <a:off x="8355530" y="1941695"/>
            <a:ext cx="3394511" cy="3924000"/>
          </a:xfrm>
        </p:spPr>
        <p:txBody>
          <a:bodyPr/>
          <a:lstStyle/>
          <a:p>
            <a:pPr marL="216000" indent="-216000">
              <a:buFont typeface="Wingdings" panose="05000000000000000000" pitchFamily="2" charset="2"/>
              <a:buChar char="§"/>
            </a:pPr>
            <a:r>
              <a:rPr lang="en-US" dirty="0"/>
              <a:t>Lorem ipsum dolor sit amet, consectetuer adipiscing elit. Maecenas porttitor congue massa. Fusce posuere, magna sed pulvinar ultricies, purus lectus malesuada libero, sit amet commodo magna eros quis urna.</a:t>
            </a:r>
          </a:p>
          <a:p>
            <a:pPr marL="216000" indent="-216000">
              <a:buFont typeface="Wingdings" panose="05000000000000000000" pitchFamily="2" charset="2"/>
              <a:buChar char="§"/>
            </a:pPr>
            <a:r>
              <a:rPr lang="en-US" dirty="0"/>
              <a:t>Nunc viverra imperdiet enim. Fusce est. Vivamus a tellus.</a:t>
            </a:r>
          </a:p>
          <a:p>
            <a:pPr marL="216000" indent="-216000">
              <a:buFont typeface="Wingdings" panose="05000000000000000000" pitchFamily="2" charset="2"/>
              <a:buChar char="§"/>
            </a:pPr>
            <a:r>
              <a:rPr lang="en-US" dirty="0"/>
              <a:t>Pellentesque habitant morbi tristique senectus et netus et malesuada fames ac turpis egestas. Proin pharetra nonummy pede. Mauris et orci.</a:t>
            </a:r>
          </a:p>
        </p:txBody>
      </p:sp>
      <p:sp>
        <p:nvSpPr>
          <p:cNvPr id="5" name="Footer Placeholder 4">
            <a:extLst>
              <a:ext uri="{FF2B5EF4-FFF2-40B4-BE49-F238E27FC236}">
                <a16:creationId xmlns:a16="http://schemas.microsoft.com/office/drawing/2014/main" id="{8DD3FEC5-159E-43A5-9588-54A48A0C2BCE}"/>
              </a:ext>
            </a:extLst>
          </p:cNvPr>
          <p:cNvSpPr>
            <a:spLocks noGrp="1"/>
          </p:cNvSpPr>
          <p:nvPr>
            <p:ph type="ftr" sz="quarter" idx="11"/>
          </p:nvPr>
        </p:nvSpPr>
        <p:spPr/>
        <p:txBody>
          <a:bodyPr/>
          <a:lstStyle/>
          <a:p>
            <a:r>
              <a:rPr lang="en-US" dirty="0"/>
              <a:t>Teach a Course</a:t>
            </a:r>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p:txBody>
          <a:bodyPr/>
          <a:lstStyle/>
          <a:p>
            <a:fld id="{3A98EE3D-8CD1-4C3F-BD1C-C98C9596463C}" type="slidenum">
              <a:rPr lang="en-US" smtClean="0"/>
              <a:pPr/>
              <a:t>15</a:t>
            </a:fld>
            <a:endParaRPr lang="en-US" dirty="0"/>
          </a:p>
        </p:txBody>
      </p:sp>
    </p:spTree>
    <p:extLst>
      <p:ext uri="{BB962C8B-B14F-4D97-AF65-F5344CB8AC3E}">
        <p14:creationId xmlns:p14="http://schemas.microsoft.com/office/powerpoint/2010/main" val="1339243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3D8B0C-EFCA-45C3-A92A-E9B17B93DAF7}"/>
              </a:ext>
            </a:extLst>
          </p:cNvPr>
          <p:cNvSpPr>
            <a:spLocks noGrp="1"/>
          </p:cNvSpPr>
          <p:nvPr>
            <p:ph type="title"/>
          </p:nvPr>
        </p:nvSpPr>
        <p:spPr>
          <a:xfrm>
            <a:off x="7955459" y="495297"/>
            <a:ext cx="3392382" cy="1675219"/>
          </a:xfrm>
        </p:spPr>
        <p:txBody>
          <a:bodyPr/>
          <a:lstStyle/>
          <a:p>
            <a:r>
              <a:rPr lang="en-US" dirty="0"/>
              <a:t>FIRST LESSON SUMMARY</a:t>
            </a:r>
            <a:endParaRPr lang="ru-RU" dirty="0"/>
          </a:p>
        </p:txBody>
      </p:sp>
      <p:pic>
        <p:nvPicPr>
          <p:cNvPr id="8" name="Picture Placeholder 7" descr="Women with a pencil">
            <a:extLst>
              <a:ext uri="{FF2B5EF4-FFF2-40B4-BE49-F238E27FC236}">
                <a16:creationId xmlns:a16="http://schemas.microsoft.com/office/drawing/2014/main" id="{70DBF7FC-769A-4F7C-86D9-921C2CEAF6EC}"/>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p:blipFill>
        <p:spPr>
          <a:xfrm>
            <a:off x="1705" y="0"/>
            <a:ext cx="7534275" cy="6858000"/>
          </a:xfrm>
        </p:spPr>
      </p:pic>
      <p:sp>
        <p:nvSpPr>
          <p:cNvPr id="6" name="Content Placeholder 5">
            <a:extLst>
              <a:ext uri="{FF2B5EF4-FFF2-40B4-BE49-F238E27FC236}">
                <a16:creationId xmlns:a16="http://schemas.microsoft.com/office/drawing/2014/main" id="{1E9EACF6-E8C5-485F-B9F8-6F314C3308D6}"/>
              </a:ext>
            </a:extLst>
          </p:cNvPr>
          <p:cNvSpPr>
            <a:spLocks noGrp="1"/>
          </p:cNvSpPr>
          <p:nvPr>
            <p:ph sz="quarter" idx="14"/>
          </p:nvPr>
        </p:nvSpPr>
        <p:spPr>
          <a:xfrm>
            <a:off x="7955459" y="2051248"/>
            <a:ext cx="3392382" cy="4047446"/>
          </a:xfrm>
        </p:spPr>
        <p:txBody>
          <a:bodyPr/>
          <a:lstStyle/>
          <a:p>
            <a:pPr marL="216000" indent="-216000">
              <a:buFont typeface="Wingdings" panose="05000000000000000000" pitchFamily="2" charset="2"/>
              <a:buChar char="§"/>
            </a:pPr>
            <a:r>
              <a:rPr lang="en-US" dirty="0"/>
              <a:t>Lorem ipsum dolor sit amet, consectetuer adipiscing elit. Maecenas porttitor congue massa. Fusce posuere, magna sed pulvinar ultricies, purus lectus malesuada libero, sit amet commodo magna eros quis urna.</a:t>
            </a:r>
          </a:p>
          <a:p>
            <a:pPr marL="216000" indent="-216000">
              <a:buFont typeface="Wingdings" panose="05000000000000000000" pitchFamily="2" charset="2"/>
              <a:buChar char="§"/>
            </a:pPr>
            <a:r>
              <a:rPr lang="en-US" dirty="0"/>
              <a:t>Nunc viverra imperdiet enim. Fusce est. Vivamus a tellus.</a:t>
            </a:r>
          </a:p>
          <a:p>
            <a:pPr marL="216000" indent="-216000">
              <a:buFont typeface="Wingdings" panose="05000000000000000000" pitchFamily="2" charset="2"/>
              <a:buChar char="§"/>
            </a:pPr>
            <a:r>
              <a:rPr lang="en-US" dirty="0"/>
              <a:t>Pellentesque habitant morbi tristique senectus et netus et malesuada fames ac turpis egestas. Proin pharetra nonummy pede. Mauris et orci.</a:t>
            </a:r>
          </a:p>
        </p:txBody>
      </p:sp>
      <p:sp>
        <p:nvSpPr>
          <p:cNvPr id="3" name="Footer Placeholder 2">
            <a:extLst>
              <a:ext uri="{FF2B5EF4-FFF2-40B4-BE49-F238E27FC236}">
                <a16:creationId xmlns:a16="http://schemas.microsoft.com/office/drawing/2014/main" id="{1EDDB1DA-AD73-4E32-B7D5-0BD10081893B}"/>
              </a:ext>
            </a:extLst>
          </p:cNvPr>
          <p:cNvSpPr>
            <a:spLocks noGrp="1"/>
          </p:cNvSpPr>
          <p:nvPr>
            <p:ph type="ftr" sz="quarter" idx="11"/>
          </p:nvPr>
        </p:nvSpPr>
        <p:spPr>
          <a:xfrm>
            <a:off x="424391" y="6446838"/>
            <a:ext cx="6818262" cy="365125"/>
          </a:xfrm>
        </p:spPr>
        <p:txBody>
          <a:bodyPr/>
          <a:lstStyle/>
          <a:p>
            <a:r>
              <a:rPr lang="en-US" dirty="0"/>
              <a:t>Teach a Course</a:t>
            </a:r>
          </a:p>
        </p:txBody>
      </p:sp>
      <p:sp>
        <p:nvSpPr>
          <p:cNvPr id="4" name="Slide Number Placeholder 3">
            <a:extLst>
              <a:ext uri="{FF2B5EF4-FFF2-40B4-BE49-F238E27FC236}">
                <a16:creationId xmlns:a16="http://schemas.microsoft.com/office/drawing/2014/main" id="{36B7E12A-8BF8-4D3D-842F-D070248D1B08}"/>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2955362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81193" y="729658"/>
            <a:ext cx="11029616" cy="988332"/>
          </a:xfrm>
          <a:prstGeom prst="rect">
            <a:avLst/>
          </a:prstGeom>
        </p:spPr>
        <p:txBody>
          <a:bodyPr vert="horz" lIns="91440" tIns="45720" rIns="91440" bIns="45720" rtlCol="0" anchor="b">
            <a:normAutofit/>
          </a:bodyPr>
          <a:lstStyle/>
          <a:p>
            <a:r>
              <a:rPr lang="en-US" dirty="0"/>
              <a:t>Course PROGRESS</a:t>
            </a:r>
          </a:p>
        </p:txBody>
      </p:sp>
      <p:graphicFrame>
        <p:nvGraphicFramePr>
          <p:cNvPr id="16" name="Content Placeholder 4" descr="SmartArt object">
            <a:extLst>
              <a:ext uri="{FF2B5EF4-FFF2-40B4-BE49-F238E27FC236}">
                <a16:creationId xmlns:a16="http://schemas.microsoft.com/office/drawing/2014/main" id="{F35B8AB0-B78B-405A-AC99-8E100E28E890}"/>
              </a:ext>
            </a:extLst>
          </p:cNvPr>
          <p:cNvGraphicFramePr>
            <a:graphicFrameLocks noGrp="1"/>
          </p:cNvGraphicFramePr>
          <p:nvPr>
            <p:ph sz="half" idx="1"/>
            <p:extLst>
              <p:ext uri="{D42A27DB-BD31-4B8C-83A1-F6EECF244321}">
                <p14:modId xmlns:p14="http://schemas.microsoft.com/office/powerpoint/2010/main" val="988642766"/>
              </p:ext>
            </p:extLst>
          </p:nvPr>
        </p:nvGraphicFramePr>
        <p:xfrm>
          <a:off x="445729" y="2563921"/>
          <a:ext cx="5422390" cy="298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Content Placeholder 5" descr="Two women with a smartphone">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8">
            <a:extLst>
              <a:ext uri="{28A0092B-C50C-407E-A947-70E740481C1C}">
                <a14:useLocalDpi xmlns:a14="http://schemas.microsoft.com/office/drawing/2010/main" val="0"/>
              </a:ext>
            </a:extLst>
          </a:blip>
          <a:srcRect/>
          <a:stretch/>
        </p:blipFill>
        <p:spPr>
          <a:xfrm>
            <a:off x="6188417" y="2602108"/>
            <a:ext cx="5557854" cy="2912163"/>
          </a:xfrm>
          <a:prstGeom prst="rect">
            <a:avLst/>
          </a:prstGeom>
          <a:noFill/>
        </p:spPr>
      </p:pic>
      <p:sp>
        <p:nvSpPr>
          <p:cNvPr id="3" name="Footer Placeholder 2">
            <a:extLst>
              <a:ext uri="{FF2B5EF4-FFF2-40B4-BE49-F238E27FC236}">
                <a16:creationId xmlns:a16="http://schemas.microsoft.com/office/drawing/2014/main" id="{4EF15B35-3E87-AB47-A668-38DD000ADF27}"/>
              </a:ext>
            </a:extLst>
          </p:cNvPr>
          <p:cNvSpPr>
            <a:spLocks noGrp="1"/>
          </p:cNvSpPr>
          <p:nvPr>
            <p:ph type="ftr" sz="quarter" idx="11"/>
          </p:nvPr>
        </p:nvSpPr>
        <p:spPr>
          <a:xfrm>
            <a:off x="355101" y="6446838"/>
            <a:ext cx="6818262" cy="365125"/>
          </a:xfrm>
          <a:prstGeom prst="rect">
            <a:avLst/>
          </a:prstGeom>
        </p:spPr>
        <p:txBody>
          <a:bodyPr vert="horz" lIns="91440" tIns="45720" rIns="91440" bIns="45720" rtlCol="0" anchor="ctr">
            <a:normAutofit/>
          </a:bodyPr>
          <a:lstStyle/>
          <a:p>
            <a:pPr defTabSz="457200">
              <a:spcAft>
                <a:spcPts val="600"/>
              </a:spcAft>
            </a:pPr>
            <a:r>
              <a:rPr lang="en-US" kern="1200" cap="all" dirty="0"/>
              <a:t>Teach a Course</a:t>
            </a:r>
          </a:p>
        </p:txBody>
      </p:sp>
      <p:sp>
        <p:nvSpPr>
          <p:cNvPr id="4" name="Slide Number Placeholder 3">
            <a:extLst>
              <a:ext uri="{FF2B5EF4-FFF2-40B4-BE49-F238E27FC236}">
                <a16:creationId xmlns:a16="http://schemas.microsoft.com/office/drawing/2014/main" id="{85AABE02-3816-F449-8686-534CFAFAAD82}"/>
              </a:ext>
            </a:extLst>
          </p:cNvPr>
          <p:cNvSpPr>
            <a:spLocks noGrp="1"/>
          </p:cNvSpPr>
          <p:nvPr>
            <p:ph type="sldNum" sz="quarter" idx="12"/>
          </p:nvPr>
        </p:nvSpPr>
        <p:spPr>
          <a:xfrm>
            <a:off x="10795365" y="6423914"/>
            <a:ext cx="1052510" cy="365125"/>
          </a:xfrm>
          <a:prstGeom prst="rect">
            <a:avLst/>
          </a:prstGeo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17</a:t>
            </a:fld>
            <a:endParaRPr lang="en-US" dirty="0"/>
          </a:p>
        </p:txBody>
      </p:sp>
    </p:spTree>
    <p:extLst>
      <p:ext uri="{BB962C8B-B14F-4D97-AF65-F5344CB8AC3E}">
        <p14:creationId xmlns:p14="http://schemas.microsoft.com/office/powerpoint/2010/main" val="14323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p:txBody>
          <a:bodyPr/>
          <a:lstStyle/>
          <a:p>
            <a:r>
              <a:rPr lang="en-US" dirty="0"/>
              <a:t>Lorem Ipsum dolor</a:t>
            </a:r>
            <a:endParaRPr lang="ru-RU" dirty="0"/>
          </a:p>
        </p:txBody>
      </p:sp>
      <p:sp>
        <p:nvSpPr>
          <p:cNvPr id="5" name="Content Placeholder 4">
            <a:extLst>
              <a:ext uri="{FF2B5EF4-FFF2-40B4-BE49-F238E27FC236}">
                <a16:creationId xmlns:a16="http://schemas.microsoft.com/office/drawing/2014/main" id="{CE60D718-AF05-43B9-B478-C057FE5DF5E0}"/>
              </a:ext>
            </a:extLst>
          </p:cNvPr>
          <p:cNvSpPr>
            <a:spLocks noGrp="1"/>
          </p:cNvSpPr>
          <p:nvPr>
            <p:ph idx="1"/>
          </p:nvPr>
        </p:nvSpPr>
        <p:spPr>
          <a:xfrm>
            <a:off x="581192" y="2180496"/>
            <a:ext cx="11029615" cy="3524565"/>
          </a:xfrm>
        </p:spPr>
        <p:txBody>
          <a:bodyPr numCol="2" spcCol="540000">
            <a:noAutofit/>
          </a:bodyPr>
          <a:lstStyle/>
          <a:p>
            <a:pPr marL="216000" indent="-216000">
              <a:lnSpc>
                <a:spcPct val="90000"/>
              </a:lnSpc>
            </a:pPr>
            <a:r>
              <a:rPr lang="en-US" sz="1600" dirty="0"/>
              <a:t>Lorem ipsum dolor sit amet, consectetuer adipiscing elit. Maecenas porttitor congue massa. Fusce posuere, magna sed pulvinar ultricies, purus lectus malesuada libero, sit amet commodo magna eros quis urna.</a:t>
            </a:r>
          </a:p>
          <a:p>
            <a:pPr marL="216000" indent="-216000">
              <a:lnSpc>
                <a:spcPct val="90000"/>
              </a:lnSpc>
            </a:pPr>
            <a:r>
              <a:rPr lang="en-US" sz="1600" dirty="0"/>
              <a:t>Nunc viverra imperdiet enim. Fusce est. Vivamus a tellus.</a:t>
            </a:r>
          </a:p>
          <a:p>
            <a:pPr marL="216000" indent="-216000">
              <a:lnSpc>
                <a:spcPct val="90000"/>
              </a:lnSpc>
            </a:pPr>
            <a:r>
              <a:rPr lang="en-US" sz="1600" dirty="0"/>
              <a:t>Pellentesque habitant morbi tristique senectus et netus et malesuada fames ac turpis egestas. Proin pharetra nonummy pede. Mauris et orci.</a:t>
            </a:r>
          </a:p>
          <a:p>
            <a:pPr marL="216000" indent="-216000">
              <a:lnSpc>
                <a:spcPct val="90000"/>
              </a:lnSpc>
            </a:pPr>
            <a:r>
              <a:rPr lang="en-US" sz="1600" dirty="0"/>
              <a:t>Lorem ipsum dolor sit amet, consectetuer adipiscing elit. Maecenas porttitor congue massa. Fusce posuere, magna sed pulvinar ultricies, purus lectus malesuada libero, sit amet commodo magna eros quis urna.</a:t>
            </a:r>
          </a:p>
          <a:p>
            <a:pPr marL="216000" indent="-216000">
              <a:lnSpc>
                <a:spcPct val="90000"/>
              </a:lnSpc>
            </a:pPr>
            <a:endParaRPr lang="en-US" sz="1600" dirty="0"/>
          </a:p>
          <a:p>
            <a:pPr marL="216000" indent="-216000">
              <a:lnSpc>
                <a:spcPct val="90000"/>
              </a:lnSpc>
            </a:pPr>
            <a:r>
              <a:rPr lang="en-US" sz="1600" dirty="0"/>
              <a:t>No one rejects, dislikes, or avoids pleasure itself, because it is pleasure, but because those who do not know how to pursue pleasure rationally encounter consequences that are extremely painful. Nor again is there anyone who loves or pursues or desires to obtain pain of itself, because it is pain, but because occasionally circumstances occur in which toil and pain can procure him some great pleasure. To take a trivial example, which of us ever undertakes laborious physical exercise, except to obtain some advantage from it? But who has any right to find fault with a man who chooses to enjoy a pleasure that has no annoying consequences, or one who avoids a pain that produces no resultant pleasure?</a:t>
            </a:r>
          </a:p>
          <a:p>
            <a:pPr marL="216000" indent="-216000">
              <a:lnSpc>
                <a:spcPct val="90000"/>
              </a:lnSpc>
            </a:pPr>
            <a:endParaRPr lang="ru-RU" sz="1600" dirty="0"/>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p:txBody>
          <a:bodyPr/>
          <a:lstStyle/>
          <a:p>
            <a:pPr algn="l"/>
            <a:r>
              <a:rPr lang="en-US" dirty="0"/>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3409159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p:txBody>
          <a:bodyPr/>
          <a:lstStyle/>
          <a:p>
            <a:r>
              <a:rPr lang="en-US" dirty="0"/>
              <a:t>Lorem ipsum dolor </a:t>
            </a:r>
          </a:p>
        </p:txBody>
      </p:sp>
      <p:pic>
        <p:nvPicPr>
          <p:cNvPr id="12" name="Picture Placeholder 11" descr="Men is writing ">
            <a:extLst>
              <a:ext uri="{FF2B5EF4-FFF2-40B4-BE49-F238E27FC236}">
                <a16:creationId xmlns:a16="http://schemas.microsoft.com/office/drawing/2014/main" id="{29E16458-0C9B-4162-8A08-7C0E3BE746CB}"/>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p:blipFill>
        <p:spPr>
          <a:xfrm>
            <a:off x="447817" y="601351"/>
            <a:ext cx="11290859" cy="3554000"/>
          </a:xfrm>
        </p:spPr>
      </p:pic>
      <p:sp>
        <p:nvSpPr>
          <p:cNvPr id="6" name="Text Placeholder 5">
            <a:extLst>
              <a:ext uri="{FF2B5EF4-FFF2-40B4-BE49-F238E27FC236}">
                <a16:creationId xmlns:a16="http://schemas.microsoft.com/office/drawing/2014/main" id="{EA58F096-46A3-4EB4-950C-04CC7361A037}"/>
              </a:ext>
            </a:extLst>
          </p:cNvPr>
          <p:cNvSpPr>
            <a:spLocks noGrp="1"/>
          </p:cNvSpPr>
          <p:nvPr>
            <p:ph type="body" sz="half" idx="2"/>
          </p:nvPr>
        </p:nvSpPr>
        <p:spPr/>
        <p:txBody>
          <a:bodyPr>
            <a:normAutofit/>
          </a:bodyPr>
          <a:lstStyle/>
          <a:p>
            <a:r>
              <a:rPr lang="en-US" sz="1600" dirty="0"/>
              <a:t>Lorem ipsum dolor sit amet, consectetuer adipiscing elit. Maecenas porttitor congue massa. Fusce posuere, magna sed pulvinar ultricies, purus lectus malesuada libero, sit amet commodo magna eros quis urna.</a:t>
            </a:r>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p:txBody>
          <a:bodyPr/>
          <a:lstStyle/>
          <a:p>
            <a:pPr algn="l"/>
            <a:r>
              <a:rPr lang="en-US" dirty="0"/>
              <a:t>Teach a Course</a:t>
            </a:r>
          </a:p>
        </p:txBody>
      </p:sp>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p:txBody>
          <a:bodyPr/>
          <a:lstStyle/>
          <a:p>
            <a:fld id="{F603CDE5-C1D8-4EDD-870F-A498BAFA520F}" type="slidenum">
              <a:rPr lang="en-US" smtClean="0"/>
              <a:t>19</a:t>
            </a:fld>
            <a:endParaRPr lang="en-US" dirty="0"/>
          </a:p>
        </p:txBody>
      </p:sp>
    </p:spTree>
    <p:extLst>
      <p:ext uri="{BB962C8B-B14F-4D97-AF65-F5344CB8AC3E}">
        <p14:creationId xmlns:p14="http://schemas.microsoft.com/office/powerpoint/2010/main" val="2608015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71D228-CAFA-4A96-9D09-DD0E7BE026EE}"/>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3" name="Footer Placeholder 2">
            <a:extLst>
              <a:ext uri="{FF2B5EF4-FFF2-40B4-BE49-F238E27FC236}">
                <a16:creationId xmlns:a16="http://schemas.microsoft.com/office/drawing/2014/main" id="{5AEEE182-8AF2-4718-A965-6366580E8023}"/>
              </a:ext>
            </a:extLst>
          </p:cNvPr>
          <p:cNvSpPr>
            <a:spLocks noGrp="1"/>
          </p:cNvSpPr>
          <p:nvPr>
            <p:ph type="ftr" sz="quarter" idx="11"/>
          </p:nvPr>
        </p:nvSpPr>
        <p:spPr/>
        <p:txBody>
          <a:bodyPr/>
          <a:lstStyle/>
          <a:p>
            <a:pPr algn="l"/>
            <a:r>
              <a:rPr lang="en-US"/>
              <a:t>Teach a Course</a:t>
            </a:r>
            <a:endParaRPr lang="en-US" dirty="0"/>
          </a:p>
        </p:txBody>
      </p:sp>
      <p:sp>
        <p:nvSpPr>
          <p:cNvPr id="4" name="Title 3">
            <a:extLst>
              <a:ext uri="{FF2B5EF4-FFF2-40B4-BE49-F238E27FC236}">
                <a16:creationId xmlns:a16="http://schemas.microsoft.com/office/drawing/2014/main" id="{00BBBD7D-CE2E-4714-8C31-6E22066A4DD9}"/>
              </a:ext>
            </a:extLst>
          </p:cNvPr>
          <p:cNvSpPr>
            <a:spLocks noGrp="1"/>
          </p:cNvSpPr>
          <p:nvPr>
            <p:ph type="title"/>
          </p:nvPr>
        </p:nvSpPr>
        <p:spPr/>
        <p:txBody>
          <a:bodyPr/>
          <a:lstStyle/>
          <a:p>
            <a:r>
              <a:rPr lang="nl-BE" dirty="0" err="1"/>
              <a:t>Vocabulary</a:t>
            </a:r>
            <a:endParaRPr lang="nl-BE" dirty="0"/>
          </a:p>
        </p:txBody>
      </p:sp>
      <p:sp>
        <p:nvSpPr>
          <p:cNvPr id="5" name="Content Placeholder 4">
            <a:extLst>
              <a:ext uri="{FF2B5EF4-FFF2-40B4-BE49-F238E27FC236}">
                <a16:creationId xmlns:a16="http://schemas.microsoft.com/office/drawing/2014/main" id="{6F718684-6E2B-44D3-B125-499CFF636D09}"/>
              </a:ext>
            </a:extLst>
          </p:cNvPr>
          <p:cNvSpPr>
            <a:spLocks noGrp="1"/>
          </p:cNvSpPr>
          <p:nvPr>
            <p:ph idx="1"/>
          </p:nvPr>
        </p:nvSpPr>
        <p:spPr/>
        <p:txBody>
          <a:bodyPr/>
          <a:lstStyle/>
          <a:p>
            <a:r>
              <a:rPr lang="nl-BE" dirty="0"/>
              <a:t>CNCF: Cloud Native Computing Foundation </a:t>
            </a:r>
            <a:r>
              <a:rPr lang="nl-BE" dirty="0" err="1"/>
              <a:t>an</a:t>
            </a:r>
            <a:r>
              <a:rPr lang="nl-BE" dirty="0"/>
              <a:t> open source foundation </a:t>
            </a:r>
            <a:r>
              <a:rPr lang="nl-BE" dirty="0" err="1"/>
              <a:t>dedicated</a:t>
            </a:r>
            <a:r>
              <a:rPr lang="nl-BE" dirty="0"/>
              <a:t> </a:t>
            </a:r>
            <a:r>
              <a:rPr lang="nl-BE" dirty="0" err="1"/>
              <a:t>to</a:t>
            </a:r>
            <a:r>
              <a:rPr lang="nl-BE" dirty="0"/>
              <a:t> making </a:t>
            </a:r>
            <a:r>
              <a:rPr lang="nl-BE" dirty="0" err="1"/>
              <a:t>cloud</a:t>
            </a:r>
            <a:r>
              <a:rPr lang="nl-BE" dirty="0"/>
              <a:t>-native computing </a:t>
            </a:r>
            <a:r>
              <a:rPr lang="nl-BE" dirty="0" err="1"/>
              <a:t>universal</a:t>
            </a:r>
            <a:r>
              <a:rPr lang="nl-BE" dirty="0"/>
              <a:t> and </a:t>
            </a:r>
            <a:r>
              <a:rPr lang="nl-BE" dirty="0" err="1"/>
              <a:t>sustainable</a:t>
            </a:r>
            <a:r>
              <a:rPr lang="nl-BE" dirty="0"/>
              <a:t>. </a:t>
            </a:r>
            <a:r>
              <a:rPr lang="nl-BE" dirty="0">
                <a:hlinkClick r:id="rId2"/>
              </a:rPr>
              <a:t>https://www.cncf.io/</a:t>
            </a:r>
            <a:r>
              <a:rPr lang="nl-BE" dirty="0"/>
              <a:t> </a:t>
            </a:r>
          </a:p>
          <a:p>
            <a:r>
              <a:rPr lang="nl-BE" dirty="0" err="1"/>
              <a:t>Dapr</a:t>
            </a:r>
            <a:r>
              <a:rPr lang="nl-BE" dirty="0"/>
              <a:t>: event-</a:t>
            </a:r>
            <a:r>
              <a:rPr lang="nl-BE" dirty="0" err="1"/>
              <a:t>driven</a:t>
            </a:r>
            <a:r>
              <a:rPr lang="nl-BE" dirty="0"/>
              <a:t> </a:t>
            </a:r>
            <a:r>
              <a:rPr lang="nl-BE" dirty="0" err="1"/>
              <a:t>runtime</a:t>
            </a:r>
            <a:r>
              <a:rPr lang="nl-BE" dirty="0"/>
              <a:t> </a:t>
            </a:r>
            <a:r>
              <a:rPr lang="nl-BE" dirty="0" err="1"/>
              <a:t>that</a:t>
            </a:r>
            <a:r>
              <a:rPr lang="nl-BE" dirty="0"/>
              <a:t> </a:t>
            </a:r>
            <a:r>
              <a:rPr lang="nl-BE" dirty="0" err="1"/>
              <a:t>makes</a:t>
            </a:r>
            <a:r>
              <a:rPr lang="nl-BE" dirty="0"/>
              <a:t> </a:t>
            </a:r>
            <a:r>
              <a:rPr lang="nl-BE" dirty="0" err="1"/>
              <a:t>it</a:t>
            </a:r>
            <a:r>
              <a:rPr lang="nl-BE" dirty="0"/>
              <a:t> easy </a:t>
            </a:r>
            <a:r>
              <a:rPr lang="nl-BE" dirty="0" err="1"/>
              <a:t>for</a:t>
            </a:r>
            <a:r>
              <a:rPr lang="nl-BE" dirty="0"/>
              <a:t> </a:t>
            </a:r>
            <a:r>
              <a:rPr lang="nl-BE" dirty="0" err="1"/>
              <a:t>any</a:t>
            </a:r>
            <a:r>
              <a:rPr lang="nl-BE" dirty="0"/>
              <a:t> </a:t>
            </a:r>
            <a:r>
              <a:rPr lang="nl-BE" dirty="0" err="1"/>
              <a:t>developer</a:t>
            </a:r>
            <a:r>
              <a:rPr lang="nl-BE" dirty="0"/>
              <a:t> </a:t>
            </a:r>
            <a:r>
              <a:rPr lang="nl-BE" dirty="0" err="1"/>
              <a:t>to</a:t>
            </a:r>
            <a:r>
              <a:rPr lang="nl-BE" dirty="0"/>
              <a:t> </a:t>
            </a:r>
            <a:r>
              <a:rPr lang="nl-BE" dirty="0" err="1"/>
              <a:t>build</a:t>
            </a:r>
            <a:r>
              <a:rPr lang="nl-BE" dirty="0"/>
              <a:t> </a:t>
            </a:r>
            <a:r>
              <a:rPr lang="nl-BE" dirty="0" err="1"/>
              <a:t>resilient</a:t>
            </a:r>
            <a:r>
              <a:rPr lang="nl-BE" dirty="0"/>
              <a:t>, </a:t>
            </a:r>
            <a:r>
              <a:rPr lang="nl-BE" dirty="0" err="1"/>
              <a:t>stateless</a:t>
            </a:r>
            <a:r>
              <a:rPr lang="nl-BE" dirty="0"/>
              <a:t> and </a:t>
            </a:r>
            <a:r>
              <a:rPr lang="nl-BE" dirty="0" err="1"/>
              <a:t>statefull</a:t>
            </a:r>
            <a:r>
              <a:rPr lang="nl-BE" dirty="0"/>
              <a:t> </a:t>
            </a:r>
            <a:r>
              <a:rPr lang="nl-BE" dirty="0" err="1"/>
              <a:t>applications</a:t>
            </a:r>
            <a:r>
              <a:rPr lang="nl-BE" dirty="0"/>
              <a:t> </a:t>
            </a:r>
            <a:r>
              <a:rPr lang="nl-BE" dirty="0" err="1"/>
              <a:t>for</a:t>
            </a:r>
            <a:r>
              <a:rPr lang="nl-BE" dirty="0"/>
              <a:t> different </a:t>
            </a:r>
            <a:r>
              <a:rPr lang="nl-BE" dirty="0" err="1"/>
              <a:t>languages</a:t>
            </a:r>
            <a:r>
              <a:rPr lang="nl-BE" dirty="0"/>
              <a:t> and </a:t>
            </a:r>
            <a:r>
              <a:rPr lang="nl-BE" dirty="0" err="1"/>
              <a:t>frameworks</a:t>
            </a:r>
            <a:r>
              <a:rPr lang="nl-BE" dirty="0"/>
              <a:t> – CNCF incubator </a:t>
            </a:r>
            <a:r>
              <a:rPr lang="nl-BE" dirty="0">
                <a:hlinkClick r:id="rId3"/>
              </a:rPr>
              <a:t>https://dapr.io/</a:t>
            </a:r>
            <a:endParaRPr lang="nl-BE" dirty="0"/>
          </a:p>
          <a:p>
            <a:r>
              <a:rPr lang="nl-BE" dirty="0" err="1"/>
              <a:t>Bicep</a:t>
            </a:r>
            <a:r>
              <a:rPr lang="nl-BE" dirty="0"/>
              <a:t>: a </a:t>
            </a:r>
            <a:r>
              <a:rPr lang="nl-BE" dirty="0" err="1"/>
              <a:t>declarative</a:t>
            </a:r>
            <a:r>
              <a:rPr lang="nl-BE" dirty="0"/>
              <a:t> </a:t>
            </a:r>
            <a:r>
              <a:rPr lang="nl-BE" dirty="0" err="1"/>
              <a:t>language</a:t>
            </a:r>
            <a:r>
              <a:rPr lang="nl-BE" dirty="0"/>
              <a:t> </a:t>
            </a:r>
            <a:r>
              <a:rPr lang="nl-BE" dirty="0" err="1"/>
              <a:t>to</a:t>
            </a:r>
            <a:r>
              <a:rPr lang="nl-BE" dirty="0"/>
              <a:t> </a:t>
            </a:r>
            <a:r>
              <a:rPr lang="nl-BE" dirty="0" err="1"/>
              <a:t>describe</a:t>
            </a:r>
            <a:r>
              <a:rPr lang="nl-BE" dirty="0"/>
              <a:t> </a:t>
            </a:r>
            <a:r>
              <a:rPr lang="nl-BE" dirty="0" err="1"/>
              <a:t>Azure</a:t>
            </a:r>
            <a:r>
              <a:rPr lang="nl-BE" dirty="0"/>
              <a:t> resources </a:t>
            </a:r>
            <a:r>
              <a:rPr lang="nl-BE" dirty="0" err="1"/>
              <a:t>so</a:t>
            </a:r>
            <a:r>
              <a:rPr lang="nl-BE" dirty="0"/>
              <a:t> </a:t>
            </a:r>
            <a:r>
              <a:rPr lang="nl-BE" dirty="0" err="1"/>
              <a:t>they</a:t>
            </a:r>
            <a:r>
              <a:rPr lang="nl-BE" dirty="0"/>
              <a:t> </a:t>
            </a:r>
            <a:r>
              <a:rPr lang="nl-BE" dirty="0" err="1"/>
              <a:t>can</a:t>
            </a:r>
            <a:r>
              <a:rPr lang="nl-BE" dirty="0"/>
              <a:t> </a:t>
            </a:r>
            <a:r>
              <a:rPr lang="nl-BE" dirty="0" err="1"/>
              <a:t>easily</a:t>
            </a:r>
            <a:r>
              <a:rPr lang="nl-BE" dirty="0"/>
              <a:t> </a:t>
            </a:r>
            <a:r>
              <a:rPr lang="nl-BE" dirty="0" err="1"/>
              <a:t>deployed</a:t>
            </a:r>
            <a:r>
              <a:rPr lang="nl-BE" dirty="0"/>
              <a:t> </a:t>
            </a:r>
            <a:r>
              <a:rPr lang="nl-BE" dirty="0">
                <a:hlinkClick r:id="rId4"/>
              </a:rPr>
              <a:t>https://aka.ms/bicep</a:t>
            </a:r>
            <a:endParaRPr lang="nl-BE" dirty="0"/>
          </a:p>
          <a:p>
            <a:r>
              <a:rPr lang="nl-BE" dirty="0" err="1"/>
              <a:t>Keda</a:t>
            </a:r>
            <a:r>
              <a:rPr lang="nl-BE" dirty="0"/>
              <a:t>: </a:t>
            </a:r>
            <a:r>
              <a:rPr lang="nl-BE" dirty="0" err="1"/>
              <a:t>Kubernetes</a:t>
            </a:r>
            <a:r>
              <a:rPr lang="nl-BE" dirty="0"/>
              <a:t> event-</a:t>
            </a:r>
            <a:r>
              <a:rPr lang="nl-BE" dirty="0" err="1"/>
              <a:t>driven</a:t>
            </a:r>
            <a:r>
              <a:rPr lang="nl-BE" dirty="0"/>
              <a:t> </a:t>
            </a:r>
            <a:r>
              <a:rPr lang="nl-BE" dirty="0" err="1"/>
              <a:t>autoscaling</a:t>
            </a:r>
            <a:r>
              <a:rPr lang="nl-BE" dirty="0"/>
              <a:t>, </a:t>
            </a:r>
            <a:r>
              <a:rPr lang="nl-BE" dirty="0" err="1"/>
              <a:t>scale</a:t>
            </a:r>
            <a:r>
              <a:rPr lang="nl-BE" dirty="0"/>
              <a:t> </a:t>
            </a:r>
            <a:r>
              <a:rPr lang="nl-BE" dirty="0" err="1"/>
              <a:t>your</a:t>
            </a:r>
            <a:r>
              <a:rPr lang="nl-BE" dirty="0"/>
              <a:t> cluster </a:t>
            </a:r>
            <a:r>
              <a:rPr lang="nl-BE" dirty="0" err="1"/>
              <a:t>based</a:t>
            </a:r>
            <a:r>
              <a:rPr lang="nl-BE" dirty="0"/>
              <a:t> on a </a:t>
            </a:r>
            <a:r>
              <a:rPr lang="nl-BE" dirty="0" err="1"/>
              <a:t>wide</a:t>
            </a:r>
            <a:r>
              <a:rPr lang="nl-BE" dirty="0"/>
              <a:t> range of </a:t>
            </a:r>
            <a:r>
              <a:rPr lang="nl-BE" dirty="0" err="1"/>
              <a:t>cloud</a:t>
            </a:r>
            <a:r>
              <a:rPr lang="nl-BE" dirty="0"/>
              <a:t> services (Google, Amazon, Microsoft, … ) – CNCF member </a:t>
            </a:r>
            <a:r>
              <a:rPr lang="nl-BE" dirty="0">
                <a:hlinkClick r:id="rId5"/>
              </a:rPr>
              <a:t>https://keda.sh/</a:t>
            </a:r>
            <a:endParaRPr lang="nl-BE" dirty="0"/>
          </a:p>
          <a:p>
            <a:r>
              <a:rPr lang="nl-BE" dirty="0" err="1"/>
              <a:t>Envoy</a:t>
            </a:r>
            <a:r>
              <a:rPr lang="nl-BE" dirty="0"/>
              <a:t>: Proxy </a:t>
            </a:r>
            <a:r>
              <a:rPr lang="nl-BE" dirty="0" err="1"/>
              <a:t>for</a:t>
            </a:r>
            <a:r>
              <a:rPr lang="nl-BE" dirty="0"/>
              <a:t> </a:t>
            </a:r>
            <a:r>
              <a:rPr lang="nl-BE" dirty="0" err="1"/>
              <a:t>ingress</a:t>
            </a:r>
            <a:r>
              <a:rPr lang="nl-BE" dirty="0"/>
              <a:t> </a:t>
            </a:r>
            <a:r>
              <a:rPr lang="nl-BE" dirty="0" err="1"/>
              <a:t>functionality</a:t>
            </a:r>
            <a:r>
              <a:rPr lang="nl-BE" dirty="0"/>
              <a:t> and </a:t>
            </a:r>
            <a:r>
              <a:rPr lang="nl-BE" dirty="0" err="1"/>
              <a:t>trafic</a:t>
            </a:r>
            <a:r>
              <a:rPr lang="nl-BE" dirty="0"/>
              <a:t> </a:t>
            </a:r>
            <a:r>
              <a:rPr lang="nl-BE" dirty="0" err="1"/>
              <a:t>splitting</a:t>
            </a:r>
            <a:r>
              <a:rPr lang="nl-BE" dirty="0"/>
              <a:t> – CNCF member </a:t>
            </a:r>
            <a:r>
              <a:rPr lang="nl-BE" dirty="0">
                <a:hlinkClick r:id="rId6"/>
              </a:rPr>
              <a:t>https://www.envoyproxy.io/</a:t>
            </a:r>
            <a:endParaRPr lang="nl-BE" dirty="0"/>
          </a:p>
        </p:txBody>
      </p:sp>
    </p:spTree>
    <p:extLst>
      <p:ext uri="{BB962C8B-B14F-4D97-AF65-F5344CB8AC3E}">
        <p14:creationId xmlns:p14="http://schemas.microsoft.com/office/powerpoint/2010/main" val="134545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EC38A0-3DAB-4B29-9BBE-45A9EBDBF417}"/>
              </a:ext>
            </a:extLst>
          </p:cNvPr>
          <p:cNvSpPr>
            <a:spLocks noGrp="1"/>
          </p:cNvSpPr>
          <p:nvPr>
            <p:ph type="title"/>
          </p:nvPr>
        </p:nvSpPr>
        <p:spPr/>
        <p:txBody>
          <a:bodyPr/>
          <a:lstStyle/>
          <a:p>
            <a:r>
              <a:rPr lang="en-US" dirty="0"/>
              <a:t>THANK YOU!</a:t>
            </a:r>
            <a:endParaRPr lang="ru-RU" dirty="0"/>
          </a:p>
        </p:txBody>
      </p:sp>
      <p:pic>
        <p:nvPicPr>
          <p:cNvPr id="14" name="Picture Placeholder 13" descr="Young women in a library">
            <a:extLst>
              <a:ext uri="{FF2B5EF4-FFF2-40B4-BE49-F238E27FC236}">
                <a16:creationId xmlns:a16="http://schemas.microsoft.com/office/drawing/2014/main" id="{E923BD5B-22B6-4E92-B95F-5F7B6467380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450662" y="606425"/>
            <a:ext cx="11285913" cy="3536950"/>
          </a:xfrm>
          <a:prstGeom prst="rect">
            <a:avLst/>
          </a:prstGeom>
        </p:spPr>
      </p:pic>
      <p:sp>
        <p:nvSpPr>
          <p:cNvPr id="4" name="Text Placeholder 3">
            <a:extLst>
              <a:ext uri="{FF2B5EF4-FFF2-40B4-BE49-F238E27FC236}">
                <a16:creationId xmlns:a16="http://schemas.microsoft.com/office/drawing/2014/main" id="{FD26EF91-820B-4DA2-B398-3E168AFF17A9}"/>
              </a:ext>
            </a:extLst>
          </p:cNvPr>
          <p:cNvSpPr>
            <a:spLocks noGrp="1"/>
          </p:cNvSpPr>
          <p:nvPr>
            <p:ph type="body" sz="half" idx="4294967295"/>
          </p:nvPr>
        </p:nvSpPr>
        <p:spPr>
          <a:xfrm>
            <a:off x="1077203" y="5316688"/>
            <a:ext cx="10014868" cy="676894"/>
          </a:xfrm>
        </p:spPr>
        <p:txBody>
          <a:bodyPr vert="horz" lIns="91440" tIns="45720" rIns="91440" bIns="45720" rtlCol="0" anchor="t">
            <a:normAutofit/>
          </a:bodyPr>
          <a:lstStyle/>
          <a:p>
            <a:pPr marL="0" indent="0">
              <a:lnSpc>
                <a:spcPct val="120000"/>
              </a:lnSpc>
              <a:spcBef>
                <a:spcPct val="20000"/>
              </a:spcBef>
              <a:buNone/>
            </a:pPr>
            <a:r>
              <a:rPr lang="en-US" sz="1600" cap="all" dirty="0">
                <a:solidFill>
                  <a:schemeClr val="tx2">
                    <a:lumMod val="10000"/>
                    <a:lumOff val="90000"/>
                    <a:alpha val="75000"/>
                  </a:schemeClr>
                </a:solidFill>
              </a:rPr>
              <a:t>Lorem ipsum dolor sit amet, consectetuer adipiscing elit. Maecenas porttitor congue massa. Fusce posuere, magna sed pulvinar ultricies, purus lectus malesuada libero</a:t>
            </a:r>
          </a:p>
        </p:txBody>
      </p:sp>
    </p:spTree>
    <p:extLst>
      <p:ext uri="{BB962C8B-B14F-4D97-AF65-F5344CB8AC3E}">
        <p14:creationId xmlns:p14="http://schemas.microsoft.com/office/powerpoint/2010/main" val="3798308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CC7835-6E2B-453F-84AC-B3B93CA74D05}"/>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3" name="Footer Placeholder 2">
            <a:extLst>
              <a:ext uri="{FF2B5EF4-FFF2-40B4-BE49-F238E27FC236}">
                <a16:creationId xmlns:a16="http://schemas.microsoft.com/office/drawing/2014/main" id="{5CF4CFDE-1FC0-46D9-B0B6-F66B99F2EFF0}"/>
              </a:ext>
            </a:extLst>
          </p:cNvPr>
          <p:cNvSpPr>
            <a:spLocks noGrp="1"/>
          </p:cNvSpPr>
          <p:nvPr>
            <p:ph type="ftr" sz="quarter" idx="11"/>
          </p:nvPr>
        </p:nvSpPr>
        <p:spPr/>
        <p:txBody>
          <a:bodyPr/>
          <a:lstStyle/>
          <a:p>
            <a:pPr algn="l"/>
            <a:r>
              <a:rPr lang="en-US"/>
              <a:t>Teach a Course</a:t>
            </a:r>
            <a:endParaRPr lang="en-US" dirty="0"/>
          </a:p>
        </p:txBody>
      </p:sp>
      <p:sp>
        <p:nvSpPr>
          <p:cNvPr id="4" name="Title 3">
            <a:extLst>
              <a:ext uri="{FF2B5EF4-FFF2-40B4-BE49-F238E27FC236}">
                <a16:creationId xmlns:a16="http://schemas.microsoft.com/office/drawing/2014/main" id="{2AB7975F-E018-46B3-9179-DBEE2A85E6E6}"/>
              </a:ext>
            </a:extLst>
          </p:cNvPr>
          <p:cNvSpPr>
            <a:spLocks noGrp="1"/>
          </p:cNvSpPr>
          <p:nvPr>
            <p:ph type="title"/>
          </p:nvPr>
        </p:nvSpPr>
        <p:spPr/>
        <p:txBody>
          <a:bodyPr/>
          <a:lstStyle/>
          <a:p>
            <a:r>
              <a:rPr lang="nl-BE" dirty="0" err="1"/>
              <a:t>What</a:t>
            </a:r>
            <a:r>
              <a:rPr lang="nl-BE" dirty="0"/>
              <a:t> ARE </a:t>
            </a:r>
            <a:r>
              <a:rPr lang="nl-BE" dirty="0" err="1"/>
              <a:t>Azure</a:t>
            </a:r>
            <a:r>
              <a:rPr lang="nl-BE" dirty="0"/>
              <a:t> Container apps</a:t>
            </a:r>
          </a:p>
        </p:txBody>
      </p:sp>
      <p:sp>
        <p:nvSpPr>
          <p:cNvPr id="5" name="Content Placeholder 4">
            <a:extLst>
              <a:ext uri="{FF2B5EF4-FFF2-40B4-BE49-F238E27FC236}">
                <a16:creationId xmlns:a16="http://schemas.microsoft.com/office/drawing/2014/main" id="{364C56FF-5EC5-4053-A8CB-2BC4639A134D}"/>
              </a:ext>
            </a:extLst>
          </p:cNvPr>
          <p:cNvSpPr>
            <a:spLocks noGrp="1"/>
          </p:cNvSpPr>
          <p:nvPr>
            <p:ph idx="1"/>
          </p:nvPr>
        </p:nvSpPr>
        <p:spPr>
          <a:xfrm>
            <a:off x="581192" y="1940768"/>
            <a:ext cx="11029615" cy="3918032"/>
          </a:xfrm>
        </p:spPr>
        <p:txBody>
          <a:bodyPr>
            <a:normAutofit/>
          </a:bodyPr>
          <a:lstStyle/>
          <a:p>
            <a:r>
              <a:rPr lang="nl-BE" dirty="0" err="1"/>
              <a:t>Fully</a:t>
            </a:r>
            <a:r>
              <a:rPr lang="nl-BE" dirty="0"/>
              <a:t> </a:t>
            </a:r>
            <a:r>
              <a:rPr lang="nl-BE" dirty="0" err="1"/>
              <a:t>managed</a:t>
            </a:r>
            <a:r>
              <a:rPr lang="nl-BE" dirty="0"/>
              <a:t> </a:t>
            </a:r>
            <a:r>
              <a:rPr lang="nl-BE" dirty="0" err="1"/>
              <a:t>serverless</a:t>
            </a:r>
            <a:r>
              <a:rPr lang="nl-BE" dirty="0"/>
              <a:t> container service</a:t>
            </a:r>
          </a:p>
          <a:p>
            <a:r>
              <a:rPr lang="nl-BE" dirty="0" err="1"/>
              <a:t>Build</a:t>
            </a:r>
            <a:r>
              <a:rPr lang="nl-BE" dirty="0"/>
              <a:t> on AKS </a:t>
            </a:r>
          </a:p>
          <a:p>
            <a:r>
              <a:rPr lang="nl-BE" dirty="0" err="1"/>
              <a:t>Deploy</a:t>
            </a:r>
            <a:r>
              <a:rPr lang="nl-BE" dirty="0"/>
              <a:t> API </a:t>
            </a:r>
            <a:r>
              <a:rPr lang="nl-BE" dirty="0" err="1"/>
              <a:t>Endpoints</a:t>
            </a:r>
            <a:endParaRPr lang="nl-BE" dirty="0"/>
          </a:p>
          <a:p>
            <a:r>
              <a:rPr lang="nl-BE" dirty="0"/>
              <a:t>Hosting Background </a:t>
            </a:r>
            <a:r>
              <a:rPr lang="nl-BE" dirty="0" err="1"/>
              <a:t>applications</a:t>
            </a:r>
            <a:endParaRPr lang="nl-BE" dirty="0"/>
          </a:p>
          <a:p>
            <a:r>
              <a:rPr lang="nl-BE" dirty="0"/>
              <a:t>Handling event-</a:t>
            </a:r>
            <a:r>
              <a:rPr lang="nl-BE" dirty="0" err="1"/>
              <a:t>driven</a:t>
            </a:r>
            <a:r>
              <a:rPr lang="nl-BE" dirty="0"/>
              <a:t> processing</a:t>
            </a:r>
          </a:p>
          <a:p>
            <a:r>
              <a:rPr lang="nl-BE" dirty="0" err="1"/>
              <a:t>Can</a:t>
            </a:r>
            <a:r>
              <a:rPr lang="nl-BE" dirty="0"/>
              <a:t> </a:t>
            </a:r>
            <a:r>
              <a:rPr lang="nl-BE" dirty="0" err="1"/>
              <a:t>scale</a:t>
            </a:r>
            <a:r>
              <a:rPr lang="nl-BE" dirty="0"/>
              <a:t> </a:t>
            </a:r>
            <a:r>
              <a:rPr lang="nl-BE" dirty="0" err="1"/>
              <a:t>to</a:t>
            </a:r>
            <a:r>
              <a:rPr lang="nl-BE" dirty="0"/>
              <a:t> 0</a:t>
            </a:r>
          </a:p>
          <a:p>
            <a:endParaRPr lang="nl-BE" dirty="0"/>
          </a:p>
          <a:p>
            <a:r>
              <a:rPr lang="nl-BE" dirty="0" err="1"/>
              <a:t>Competitors</a:t>
            </a:r>
            <a:r>
              <a:rPr lang="nl-BE" dirty="0"/>
              <a:t>: Google Cloud run, AWS app runner </a:t>
            </a:r>
          </a:p>
          <a:p>
            <a:endParaRPr lang="nl-BE" dirty="0"/>
          </a:p>
        </p:txBody>
      </p:sp>
    </p:spTree>
    <p:extLst>
      <p:ext uri="{BB962C8B-B14F-4D97-AF65-F5344CB8AC3E}">
        <p14:creationId xmlns:p14="http://schemas.microsoft.com/office/powerpoint/2010/main" val="1851546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BF8855-3116-49B1-B322-3C0FB5BF3808}"/>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3" name="Footer Placeholder 2">
            <a:extLst>
              <a:ext uri="{FF2B5EF4-FFF2-40B4-BE49-F238E27FC236}">
                <a16:creationId xmlns:a16="http://schemas.microsoft.com/office/drawing/2014/main" id="{16F3C0BC-B9C0-4578-9D95-535C7E19B8DA}"/>
              </a:ext>
            </a:extLst>
          </p:cNvPr>
          <p:cNvSpPr>
            <a:spLocks noGrp="1"/>
          </p:cNvSpPr>
          <p:nvPr>
            <p:ph type="ftr" sz="quarter" idx="11"/>
          </p:nvPr>
        </p:nvSpPr>
        <p:spPr/>
        <p:txBody>
          <a:bodyPr/>
          <a:lstStyle/>
          <a:p>
            <a:pPr algn="l"/>
            <a:r>
              <a:rPr lang="en-US"/>
              <a:t>Teach a Course</a:t>
            </a:r>
            <a:endParaRPr lang="en-US" dirty="0"/>
          </a:p>
        </p:txBody>
      </p:sp>
      <p:sp>
        <p:nvSpPr>
          <p:cNvPr id="4" name="Title 3">
            <a:extLst>
              <a:ext uri="{FF2B5EF4-FFF2-40B4-BE49-F238E27FC236}">
                <a16:creationId xmlns:a16="http://schemas.microsoft.com/office/drawing/2014/main" id="{2837FDE7-A577-4D38-B62C-7A358B1FE3DF}"/>
              </a:ext>
            </a:extLst>
          </p:cNvPr>
          <p:cNvSpPr>
            <a:spLocks noGrp="1"/>
          </p:cNvSpPr>
          <p:nvPr>
            <p:ph type="title"/>
          </p:nvPr>
        </p:nvSpPr>
        <p:spPr/>
        <p:txBody>
          <a:bodyPr/>
          <a:lstStyle/>
          <a:p>
            <a:r>
              <a:rPr lang="nl-BE" dirty="0" err="1"/>
              <a:t>What</a:t>
            </a:r>
            <a:r>
              <a:rPr lang="nl-BE" dirty="0"/>
              <a:t> </a:t>
            </a:r>
            <a:r>
              <a:rPr lang="nl-BE" dirty="0" err="1"/>
              <a:t>can</a:t>
            </a:r>
            <a:r>
              <a:rPr lang="nl-BE" dirty="0"/>
              <a:t> </a:t>
            </a:r>
            <a:r>
              <a:rPr lang="nl-BE" dirty="0" err="1"/>
              <a:t>it</a:t>
            </a:r>
            <a:r>
              <a:rPr lang="nl-BE" dirty="0"/>
              <a:t> do?</a:t>
            </a:r>
          </a:p>
        </p:txBody>
      </p:sp>
      <p:sp>
        <p:nvSpPr>
          <p:cNvPr id="5" name="Content Placeholder 4">
            <a:extLst>
              <a:ext uri="{FF2B5EF4-FFF2-40B4-BE49-F238E27FC236}">
                <a16:creationId xmlns:a16="http://schemas.microsoft.com/office/drawing/2014/main" id="{7698B159-FCCE-4A68-85A3-B67A25D6F44C}"/>
              </a:ext>
            </a:extLst>
          </p:cNvPr>
          <p:cNvSpPr>
            <a:spLocks noGrp="1"/>
          </p:cNvSpPr>
          <p:nvPr>
            <p:ph idx="1"/>
          </p:nvPr>
        </p:nvSpPr>
        <p:spPr/>
        <p:txBody>
          <a:bodyPr/>
          <a:lstStyle/>
          <a:p>
            <a:r>
              <a:rPr lang="nl-BE" dirty="0"/>
              <a:t>Run </a:t>
            </a:r>
            <a:r>
              <a:rPr lang="nl-BE" dirty="0" err="1"/>
              <a:t>mutliple</a:t>
            </a:r>
            <a:r>
              <a:rPr lang="nl-BE" dirty="0"/>
              <a:t> container </a:t>
            </a:r>
            <a:r>
              <a:rPr lang="nl-BE" dirty="0" err="1"/>
              <a:t>revisions</a:t>
            </a:r>
            <a:endParaRPr lang="nl-BE" dirty="0"/>
          </a:p>
          <a:p>
            <a:r>
              <a:rPr lang="nl-BE" dirty="0" err="1"/>
              <a:t>Autscale</a:t>
            </a:r>
            <a:r>
              <a:rPr lang="nl-BE" dirty="0"/>
              <a:t> (</a:t>
            </a:r>
            <a:r>
              <a:rPr lang="nl-BE" dirty="0" err="1"/>
              <a:t>keda</a:t>
            </a:r>
            <a:r>
              <a:rPr lang="nl-BE" dirty="0"/>
              <a:t>)</a:t>
            </a:r>
          </a:p>
          <a:p>
            <a:r>
              <a:rPr lang="nl-BE" dirty="0"/>
              <a:t>HTTP </a:t>
            </a:r>
            <a:r>
              <a:rPr lang="nl-BE" dirty="0" err="1"/>
              <a:t>Ingress</a:t>
            </a:r>
            <a:r>
              <a:rPr lang="nl-BE" dirty="0"/>
              <a:t> (</a:t>
            </a:r>
            <a:r>
              <a:rPr lang="nl-BE" dirty="0" err="1"/>
              <a:t>envoy</a:t>
            </a:r>
            <a:r>
              <a:rPr lang="nl-BE" dirty="0"/>
              <a:t>)</a:t>
            </a:r>
          </a:p>
          <a:p>
            <a:r>
              <a:rPr lang="nl-BE" dirty="0"/>
              <a:t>Split </a:t>
            </a:r>
            <a:r>
              <a:rPr lang="nl-BE" dirty="0" err="1"/>
              <a:t>trafic</a:t>
            </a:r>
            <a:endParaRPr lang="nl-BE" dirty="0"/>
          </a:p>
          <a:p>
            <a:r>
              <a:rPr lang="nl-BE" dirty="0" err="1"/>
              <a:t>Internal</a:t>
            </a:r>
            <a:r>
              <a:rPr lang="nl-BE" dirty="0"/>
              <a:t> </a:t>
            </a:r>
            <a:r>
              <a:rPr lang="nl-BE" dirty="0" err="1"/>
              <a:t>ingress</a:t>
            </a:r>
            <a:r>
              <a:rPr lang="nl-BE" dirty="0"/>
              <a:t> and service </a:t>
            </a:r>
            <a:r>
              <a:rPr lang="nl-BE" dirty="0" err="1"/>
              <a:t>disconvery</a:t>
            </a:r>
            <a:endParaRPr lang="nl-BE" dirty="0"/>
          </a:p>
          <a:p>
            <a:r>
              <a:rPr lang="nl-BE" dirty="0" err="1"/>
              <a:t>Dapr</a:t>
            </a:r>
            <a:r>
              <a:rPr lang="nl-BE" dirty="0"/>
              <a:t> </a:t>
            </a:r>
            <a:r>
              <a:rPr lang="nl-BE" dirty="0" err="1"/>
              <a:t>integration</a:t>
            </a:r>
            <a:endParaRPr lang="nl-BE" dirty="0"/>
          </a:p>
          <a:p>
            <a:r>
              <a:rPr lang="nl-BE" dirty="0" err="1"/>
              <a:t>Can</a:t>
            </a:r>
            <a:r>
              <a:rPr lang="nl-BE" dirty="0"/>
              <a:t> run containers </a:t>
            </a:r>
            <a:r>
              <a:rPr lang="nl-BE" dirty="0" err="1"/>
              <a:t>for</a:t>
            </a:r>
            <a:r>
              <a:rPr lang="nl-BE" dirty="0"/>
              <a:t> </a:t>
            </a:r>
            <a:r>
              <a:rPr lang="nl-BE" dirty="0" err="1"/>
              <a:t>any</a:t>
            </a:r>
            <a:r>
              <a:rPr lang="nl-BE" dirty="0"/>
              <a:t> </a:t>
            </a:r>
            <a:r>
              <a:rPr lang="nl-BE" dirty="0" err="1"/>
              <a:t>registry</a:t>
            </a:r>
            <a:endParaRPr lang="nl-BE" dirty="0"/>
          </a:p>
          <a:p>
            <a:r>
              <a:rPr lang="nl-BE" dirty="0" err="1"/>
              <a:t>Secret</a:t>
            </a:r>
            <a:r>
              <a:rPr lang="nl-BE" dirty="0"/>
              <a:t> Management</a:t>
            </a:r>
          </a:p>
          <a:p>
            <a:endParaRPr lang="nl-BE" dirty="0"/>
          </a:p>
        </p:txBody>
      </p:sp>
    </p:spTree>
    <p:extLst>
      <p:ext uri="{BB962C8B-B14F-4D97-AF65-F5344CB8AC3E}">
        <p14:creationId xmlns:p14="http://schemas.microsoft.com/office/powerpoint/2010/main" val="135687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F2B1A7-B5E0-458E-BDF1-F63DB1560B99}"/>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3" name="Footer Placeholder 2">
            <a:extLst>
              <a:ext uri="{FF2B5EF4-FFF2-40B4-BE49-F238E27FC236}">
                <a16:creationId xmlns:a16="http://schemas.microsoft.com/office/drawing/2014/main" id="{9DF795AE-F9D6-45FD-8739-5ADAFC1F4CEF}"/>
              </a:ext>
            </a:extLst>
          </p:cNvPr>
          <p:cNvSpPr>
            <a:spLocks noGrp="1"/>
          </p:cNvSpPr>
          <p:nvPr>
            <p:ph type="ftr" sz="quarter" idx="11"/>
          </p:nvPr>
        </p:nvSpPr>
        <p:spPr/>
        <p:txBody>
          <a:bodyPr/>
          <a:lstStyle/>
          <a:p>
            <a:pPr algn="l"/>
            <a:r>
              <a:rPr lang="en-US"/>
              <a:t>Teach a Course</a:t>
            </a:r>
            <a:endParaRPr lang="en-US" dirty="0"/>
          </a:p>
        </p:txBody>
      </p:sp>
      <p:sp>
        <p:nvSpPr>
          <p:cNvPr id="4" name="Title 3">
            <a:extLst>
              <a:ext uri="{FF2B5EF4-FFF2-40B4-BE49-F238E27FC236}">
                <a16:creationId xmlns:a16="http://schemas.microsoft.com/office/drawing/2014/main" id="{59C87CAA-9AB3-4A09-B5E0-1C410E0BC27E}"/>
              </a:ext>
            </a:extLst>
          </p:cNvPr>
          <p:cNvSpPr>
            <a:spLocks noGrp="1"/>
          </p:cNvSpPr>
          <p:nvPr>
            <p:ph type="title"/>
          </p:nvPr>
        </p:nvSpPr>
        <p:spPr/>
        <p:txBody>
          <a:bodyPr/>
          <a:lstStyle/>
          <a:p>
            <a:r>
              <a:rPr lang="nl-BE" dirty="0"/>
              <a:t>Architecture: Environments</a:t>
            </a:r>
          </a:p>
        </p:txBody>
      </p:sp>
      <p:sp>
        <p:nvSpPr>
          <p:cNvPr id="5" name="Content Placeholder 4">
            <a:extLst>
              <a:ext uri="{FF2B5EF4-FFF2-40B4-BE49-F238E27FC236}">
                <a16:creationId xmlns:a16="http://schemas.microsoft.com/office/drawing/2014/main" id="{E8B4F866-5FC7-454F-A76E-51D51ACCCD79}"/>
              </a:ext>
            </a:extLst>
          </p:cNvPr>
          <p:cNvSpPr>
            <a:spLocks noGrp="1"/>
          </p:cNvSpPr>
          <p:nvPr>
            <p:ph idx="1"/>
          </p:nvPr>
        </p:nvSpPr>
        <p:spPr/>
        <p:txBody>
          <a:bodyPr>
            <a:normAutofit lnSpcReduction="10000"/>
          </a:bodyPr>
          <a:lstStyle/>
          <a:p>
            <a:r>
              <a:rPr lang="nl-BE" dirty="0" err="1"/>
              <a:t>Everything</a:t>
            </a:r>
            <a:r>
              <a:rPr lang="nl-BE" dirty="0"/>
              <a:t> runs in </a:t>
            </a:r>
            <a:r>
              <a:rPr lang="nl-BE" dirty="0" err="1"/>
              <a:t>an</a:t>
            </a:r>
            <a:r>
              <a:rPr lang="nl-BE" dirty="0"/>
              <a:t> </a:t>
            </a:r>
            <a:r>
              <a:rPr lang="nl-BE" dirty="0" err="1"/>
              <a:t>Enviornment</a:t>
            </a:r>
            <a:r>
              <a:rPr lang="nl-BE" dirty="0"/>
              <a:t> – secure </a:t>
            </a:r>
            <a:r>
              <a:rPr lang="nl-BE" dirty="0" err="1"/>
              <a:t>boundary</a:t>
            </a:r>
            <a:r>
              <a:rPr lang="nl-BE" dirty="0"/>
              <a:t> </a:t>
            </a:r>
            <a:r>
              <a:rPr lang="nl-BE" dirty="0" err="1"/>
              <a:t>around</a:t>
            </a:r>
            <a:r>
              <a:rPr lang="nl-BE" dirty="0"/>
              <a:t> a </a:t>
            </a:r>
            <a:br>
              <a:rPr lang="nl-BE" dirty="0"/>
            </a:br>
            <a:r>
              <a:rPr lang="nl-BE" dirty="0" err="1"/>
              <a:t>group</a:t>
            </a:r>
            <a:r>
              <a:rPr lang="nl-BE" dirty="0"/>
              <a:t> of apps (VNET)</a:t>
            </a:r>
          </a:p>
          <a:p>
            <a:r>
              <a:rPr lang="nl-BE" dirty="0" err="1"/>
              <a:t>Which</a:t>
            </a:r>
            <a:r>
              <a:rPr lang="nl-BE" dirty="0"/>
              <a:t> </a:t>
            </a:r>
            <a:r>
              <a:rPr lang="nl-BE" dirty="0" err="1"/>
              <a:t>can</a:t>
            </a:r>
            <a:r>
              <a:rPr lang="nl-BE" dirty="0"/>
              <a:t> have </a:t>
            </a:r>
            <a:r>
              <a:rPr lang="nl-BE" dirty="0" err="1"/>
              <a:t>one</a:t>
            </a:r>
            <a:r>
              <a:rPr lang="nl-BE" dirty="0"/>
              <a:t> or more Apps</a:t>
            </a:r>
          </a:p>
          <a:p>
            <a:r>
              <a:rPr lang="nl-BE" dirty="0"/>
              <a:t>A container app </a:t>
            </a:r>
            <a:r>
              <a:rPr lang="nl-BE" dirty="0" err="1"/>
              <a:t>can</a:t>
            </a:r>
            <a:r>
              <a:rPr lang="nl-BE" dirty="0"/>
              <a:t> have </a:t>
            </a:r>
            <a:r>
              <a:rPr lang="nl-BE" dirty="0" err="1"/>
              <a:t>one</a:t>
            </a:r>
            <a:r>
              <a:rPr lang="nl-BE" dirty="0"/>
              <a:t> or more </a:t>
            </a:r>
            <a:r>
              <a:rPr lang="nl-BE" dirty="0" err="1"/>
              <a:t>revisions</a:t>
            </a:r>
            <a:endParaRPr lang="nl-BE" dirty="0"/>
          </a:p>
          <a:p>
            <a:endParaRPr lang="nl-BE" dirty="0"/>
          </a:p>
          <a:p>
            <a:r>
              <a:rPr lang="nl-BE" dirty="0"/>
              <a:t>Manage </a:t>
            </a:r>
            <a:r>
              <a:rPr lang="nl-BE" dirty="0" err="1"/>
              <a:t>related</a:t>
            </a:r>
            <a:r>
              <a:rPr lang="nl-BE" dirty="0"/>
              <a:t> services</a:t>
            </a:r>
          </a:p>
          <a:p>
            <a:r>
              <a:rPr lang="nl-BE" dirty="0"/>
              <a:t>Different apps on </a:t>
            </a:r>
            <a:r>
              <a:rPr lang="nl-BE" dirty="0" err="1"/>
              <a:t>the</a:t>
            </a:r>
            <a:r>
              <a:rPr lang="nl-BE" dirty="0"/>
              <a:t> </a:t>
            </a:r>
            <a:r>
              <a:rPr lang="nl-BE" dirty="0" err="1"/>
              <a:t>same</a:t>
            </a:r>
            <a:r>
              <a:rPr lang="nl-BE" dirty="0"/>
              <a:t> </a:t>
            </a:r>
            <a:r>
              <a:rPr lang="nl-BE" dirty="0" err="1"/>
              <a:t>network</a:t>
            </a:r>
            <a:endParaRPr lang="nl-BE" dirty="0"/>
          </a:p>
          <a:p>
            <a:r>
              <a:rPr lang="nl-BE" dirty="0" err="1"/>
              <a:t>Deploy</a:t>
            </a:r>
            <a:r>
              <a:rPr lang="nl-BE" dirty="0"/>
              <a:t> apps </a:t>
            </a:r>
            <a:r>
              <a:rPr lang="nl-BE" dirty="0" err="1"/>
              <a:t>that</a:t>
            </a:r>
            <a:r>
              <a:rPr lang="nl-BE" dirty="0"/>
              <a:t> </a:t>
            </a:r>
            <a:r>
              <a:rPr lang="nl-BE" dirty="0" err="1"/>
              <a:t>need</a:t>
            </a:r>
            <a:r>
              <a:rPr lang="nl-BE" dirty="0"/>
              <a:t> </a:t>
            </a:r>
            <a:r>
              <a:rPr lang="nl-BE" dirty="0" err="1"/>
              <a:t>to</a:t>
            </a:r>
            <a:r>
              <a:rPr lang="nl-BE" dirty="0"/>
              <a:t> </a:t>
            </a:r>
            <a:r>
              <a:rPr lang="nl-BE" dirty="0" err="1"/>
              <a:t>communicate</a:t>
            </a:r>
            <a:r>
              <a:rPr lang="nl-BE" dirty="0"/>
              <a:t> </a:t>
            </a:r>
            <a:r>
              <a:rPr lang="nl-BE" dirty="0" err="1"/>
              <a:t>with</a:t>
            </a:r>
            <a:r>
              <a:rPr lang="nl-BE" dirty="0"/>
              <a:t> </a:t>
            </a:r>
            <a:r>
              <a:rPr lang="nl-BE" dirty="0" err="1"/>
              <a:t>each</a:t>
            </a:r>
            <a:r>
              <a:rPr lang="nl-BE" dirty="0"/>
              <a:t> </a:t>
            </a:r>
            <a:r>
              <a:rPr lang="nl-BE" dirty="0" err="1"/>
              <a:t>other</a:t>
            </a:r>
            <a:endParaRPr lang="nl-BE" dirty="0"/>
          </a:p>
          <a:p>
            <a:endParaRPr lang="nl-BE" dirty="0"/>
          </a:p>
          <a:p>
            <a:r>
              <a:rPr lang="nl-BE" dirty="0"/>
              <a:t>Environments are free </a:t>
            </a:r>
          </a:p>
        </p:txBody>
      </p:sp>
      <p:pic>
        <p:nvPicPr>
          <p:cNvPr id="8" name="Picture 7">
            <a:extLst>
              <a:ext uri="{FF2B5EF4-FFF2-40B4-BE49-F238E27FC236}">
                <a16:creationId xmlns:a16="http://schemas.microsoft.com/office/drawing/2014/main" id="{BBB0AAD1-3CF1-449D-9FF6-C38464C23E85}"/>
              </a:ext>
            </a:extLst>
          </p:cNvPr>
          <p:cNvPicPr>
            <a:picLocks noChangeAspect="1"/>
          </p:cNvPicPr>
          <p:nvPr/>
        </p:nvPicPr>
        <p:blipFill>
          <a:blip r:embed="rId2"/>
          <a:stretch>
            <a:fillRect/>
          </a:stretch>
        </p:blipFill>
        <p:spPr>
          <a:xfrm>
            <a:off x="7280622" y="1945077"/>
            <a:ext cx="4603156" cy="4427519"/>
          </a:xfrm>
          <a:prstGeom prst="rect">
            <a:avLst/>
          </a:prstGeom>
        </p:spPr>
      </p:pic>
    </p:spTree>
    <p:extLst>
      <p:ext uri="{BB962C8B-B14F-4D97-AF65-F5344CB8AC3E}">
        <p14:creationId xmlns:p14="http://schemas.microsoft.com/office/powerpoint/2010/main" val="1089677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4B1C84-590E-4380-A532-B059ADDAB3E2}"/>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3" name="Footer Placeholder 2">
            <a:extLst>
              <a:ext uri="{FF2B5EF4-FFF2-40B4-BE49-F238E27FC236}">
                <a16:creationId xmlns:a16="http://schemas.microsoft.com/office/drawing/2014/main" id="{81BA927D-7B00-4340-AB10-2DD48FA93E01}"/>
              </a:ext>
            </a:extLst>
          </p:cNvPr>
          <p:cNvSpPr>
            <a:spLocks noGrp="1"/>
          </p:cNvSpPr>
          <p:nvPr>
            <p:ph type="ftr" sz="quarter" idx="11"/>
          </p:nvPr>
        </p:nvSpPr>
        <p:spPr/>
        <p:txBody>
          <a:bodyPr/>
          <a:lstStyle/>
          <a:p>
            <a:pPr algn="l"/>
            <a:r>
              <a:rPr lang="en-US"/>
              <a:t>Teach a Course</a:t>
            </a:r>
            <a:endParaRPr lang="en-US" dirty="0"/>
          </a:p>
        </p:txBody>
      </p:sp>
      <p:sp>
        <p:nvSpPr>
          <p:cNvPr id="4" name="Title 3">
            <a:extLst>
              <a:ext uri="{FF2B5EF4-FFF2-40B4-BE49-F238E27FC236}">
                <a16:creationId xmlns:a16="http://schemas.microsoft.com/office/drawing/2014/main" id="{C804CA6E-82B6-4D72-B557-1736D844ADF4}"/>
              </a:ext>
            </a:extLst>
          </p:cNvPr>
          <p:cNvSpPr>
            <a:spLocks noGrp="1"/>
          </p:cNvSpPr>
          <p:nvPr>
            <p:ph type="title"/>
          </p:nvPr>
        </p:nvSpPr>
        <p:spPr/>
        <p:txBody>
          <a:bodyPr/>
          <a:lstStyle/>
          <a:p>
            <a:r>
              <a:rPr lang="nl-BE" dirty="0"/>
              <a:t>Architecture: Containers</a:t>
            </a:r>
          </a:p>
        </p:txBody>
      </p:sp>
      <p:sp>
        <p:nvSpPr>
          <p:cNvPr id="5" name="Content Placeholder 4">
            <a:extLst>
              <a:ext uri="{FF2B5EF4-FFF2-40B4-BE49-F238E27FC236}">
                <a16:creationId xmlns:a16="http://schemas.microsoft.com/office/drawing/2014/main" id="{E6DB194E-3EED-45FD-9159-BBADB091C417}"/>
              </a:ext>
            </a:extLst>
          </p:cNvPr>
          <p:cNvSpPr>
            <a:spLocks noGrp="1"/>
          </p:cNvSpPr>
          <p:nvPr>
            <p:ph idx="1"/>
          </p:nvPr>
        </p:nvSpPr>
        <p:spPr/>
        <p:txBody>
          <a:bodyPr/>
          <a:lstStyle/>
          <a:p>
            <a:r>
              <a:rPr lang="nl-BE" dirty="0"/>
              <a:t>Containers </a:t>
            </a:r>
            <a:r>
              <a:rPr lang="nl-BE" dirty="0" err="1"/>
              <a:t>that</a:t>
            </a:r>
            <a:r>
              <a:rPr lang="nl-BE" dirty="0"/>
              <a:t> </a:t>
            </a:r>
            <a:r>
              <a:rPr lang="nl-BE" dirty="0" err="1"/>
              <a:t>use</a:t>
            </a:r>
            <a:r>
              <a:rPr lang="nl-BE" dirty="0"/>
              <a:t> </a:t>
            </a:r>
            <a:r>
              <a:rPr lang="nl-BE" dirty="0" err="1"/>
              <a:t>any</a:t>
            </a:r>
            <a:r>
              <a:rPr lang="nl-BE" dirty="0"/>
              <a:t> </a:t>
            </a:r>
            <a:r>
              <a:rPr lang="nl-BE" dirty="0" err="1"/>
              <a:t>runtime</a:t>
            </a:r>
            <a:r>
              <a:rPr lang="nl-BE" dirty="0"/>
              <a:t>, </a:t>
            </a:r>
            <a:r>
              <a:rPr lang="nl-BE" dirty="0" err="1"/>
              <a:t>programmingn</a:t>
            </a:r>
            <a:r>
              <a:rPr lang="nl-BE" dirty="0"/>
              <a:t> </a:t>
            </a:r>
            <a:r>
              <a:rPr lang="nl-BE" dirty="0" err="1"/>
              <a:t>language</a:t>
            </a:r>
            <a:r>
              <a:rPr lang="nl-BE" dirty="0"/>
              <a:t>, or </a:t>
            </a:r>
            <a:r>
              <a:rPr lang="nl-BE" dirty="0" err="1"/>
              <a:t>dev</a:t>
            </a:r>
            <a:r>
              <a:rPr lang="nl-BE" dirty="0"/>
              <a:t> stack</a:t>
            </a:r>
          </a:p>
          <a:p>
            <a:endParaRPr lang="nl-BE" dirty="0"/>
          </a:p>
          <a:p>
            <a:r>
              <a:rPr lang="nl-BE" dirty="0"/>
              <a:t>Linux </a:t>
            </a:r>
            <a:r>
              <a:rPr lang="nl-BE" dirty="0" err="1"/>
              <a:t>based</a:t>
            </a:r>
            <a:r>
              <a:rPr lang="nl-BE" dirty="0"/>
              <a:t> containers</a:t>
            </a:r>
          </a:p>
          <a:p>
            <a:r>
              <a:rPr lang="nl-BE" dirty="0"/>
              <a:t>No </a:t>
            </a:r>
            <a:r>
              <a:rPr lang="nl-BE" dirty="0" err="1"/>
              <a:t>requirement</a:t>
            </a:r>
            <a:r>
              <a:rPr lang="nl-BE" dirty="0"/>
              <a:t> </a:t>
            </a:r>
            <a:r>
              <a:rPr lang="nl-BE" dirty="0" err="1"/>
              <a:t>for</a:t>
            </a:r>
            <a:r>
              <a:rPr lang="nl-BE" dirty="0"/>
              <a:t> base image</a:t>
            </a:r>
          </a:p>
          <a:p>
            <a:r>
              <a:rPr lang="nl-BE" dirty="0" err="1"/>
              <a:t>When</a:t>
            </a:r>
            <a:r>
              <a:rPr lang="nl-BE" dirty="0"/>
              <a:t> a container crashes </a:t>
            </a:r>
            <a:r>
              <a:rPr lang="nl-BE" dirty="0" err="1"/>
              <a:t>it</a:t>
            </a:r>
            <a:r>
              <a:rPr lang="nl-BE" dirty="0"/>
              <a:t> restarts </a:t>
            </a:r>
            <a:r>
              <a:rPr lang="nl-BE" dirty="0" err="1"/>
              <a:t>automatically</a:t>
            </a:r>
            <a:endParaRPr lang="nl-BE" dirty="0"/>
          </a:p>
          <a:p>
            <a:endParaRPr lang="nl-BE" dirty="0"/>
          </a:p>
          <a:p>
            <a:r>
              <a:rPr lang="nl-BE" dirty="0" err="1"/>
              <a:t>You</a:t>
            </a:r>
            <a:r>
              <a:rPr lang="nl-BE" dirty="0"/>
              <a:t> </a:t>
            </a:r>
            <a:r>
              <a:rPr lang="nl-BE" dirty="0" err="1"/>
              <a:t>can</a:t>
            </a:r>
            <a:r>
              <a:rPr lang="nl-BE" dirty="0"/>
              <a:t> run </a:t>
            </a:r>
            <a:r>
              <a:rPr lang="nl-BE" dirty="0" err="1"/>
              <a:t>mutiple</a:t>
            </a:r>
            <a:r>
              <a:rPr lang="nl-BE" dirty="0"/>
              <a:t> containers in </a:t>
            </a:r>
            <a:r>
              <a:rPr lang="nl-BE" dirty="0" err="1"/>
              <a:t>the</a:t>
            </a:r>
            <a:r>
              <a:rPr lang="nl-BE" dirty="0"/>
              <a:t> </a:t>
            </a:r>
            <a:r>
              <a:rPr lang="nl-BE" dirty="0" err="1"/>
              <a:t>same</a:t>
            </a:r>
            <a:r>
              <a:rPr lang="nl-BE" dirty="0"/>
              <a:t> app (sidecar)</a:t>
            </a:r>
          </a:p>
          <a:p>
            <a:r>
              <a:rPr lang="nl-BE" dirty="0" err="1"/>
              <a:t>That</a:t>
            </a:r>
            <a:r>
              <a:rPr lang="nl-BE" dirty="0"/>
              <a:t> </a:t>
            </a:r>
            <a:r>
              <a:rPr lang="nl-BE" dirty="0" err="1"/>
              <a:t>group</a:t>
            </a:r>
            <a:r>
              <a:rPr lang="nl-BE" dirty="0"/>
              <a:t> of containers is </a:t>
            </a:r>
            <a:r>
              <a:rPr lang="nl-BE" dirty="0" err="1"/>
              <a:t>known</a:t>
            </a:r>
            <a:r>
              <a:rPr lang="nl-BE" dirty="0"/>
              <a:t> as </a:t>
            </a:r>
            <a:r>
              <a:rPr lang="nl-BE" dirty="0" err="1"/>
              <a:t>pods</a:t>
            </a:r>
            <a:r>
              <a:rPr lang="nl-BE" dirty="0"/>
              <a:t> (K8)</a:t>
            </a:r>
          </a:p>
        </p:txBody>
      </p:sp>
      <p:pic>
        <p:nvPicPr>
          <p:cNvPr id="7" name="Picture 6">
            <a:extLst>
              <a:ext uri="{FF2B5EF4-FFF2-40B4-BE49-F238E27FC236}">
                <a16:creationId xmlns:a16="http://schemas.microsoft.com/office/drawing/2014/main" id="{814A63D5-573F-4EDB-91A4-056FBA59C14A}"/>
              </a:ext>
            </a:extLst>
          </p:cNvPr>
          <p:cNvPicPr>
            <a:picLocks noChangeAspect="1"/>
          </p:cNvPicPr>
          <p:nvPr/>
        </p:nvPicPr>
        <p:blipFill>
          <a:blip r:embed="rId2"/>
          <a:stretch>
            <a:fillRect/>
          </a:stretch>
        </p:blipFill>
        <p:spPr>
          <a:xfrm>
            <a:off x="7412004" y="2098177"/>
            <a:ext cx="4198803" cy="3943516"/>
          </a:xfrm>
          <a:prstGeom prst="rect">
            <a:avLst/>
          </a:prstGeom>
        </p:spPr>
      </p:pic>
    </p:spTree>
    <p:extLst>
      <p:ext uri="{BB962C8B-B14F-4D97-AF65-F5344CB8AC3E}">
        <p14:creationId xmlns:p14="http://schemas.microsoft.com/office/powerpoint/2010/main" val="406531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2866F4-328C-4FA5-BA43-942870E6E1CB}"/>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3" name="Footer Placeholder 2">
            <a:extLst>
              <a:ext uri="{FF2B5EF4-FFF2-40B4-BE49-F238E27FC236}">
                <a16:creationId xmlns:a16="http://schemas.microsoft.com/office/drawing/2014/main" id="{0E783603-4ADF-4C53-BF7F-D6F2196482EF}"/>
              </a:ext>
            </a:extLst>
          </p:cNvPr>
          <p:cNvSpPr>
            <a:spLocks noGrp="1"/>
          </p:cNvSpPr>
          <p:nvPr>
            <p:ph type="ftr" sz="quarter" idx="11"/>
          </p:nvPr>
        </p:nvSpPr>
        <p:spPr/>
        <p:txBody>
          <a:bodyPr/>
          <a:lstStyle/>
          <a:p>
            <a:pPr algn="l"/>
            <a:r>
              <a:rPr lang="en-US"/>
              <a:t>Teach a Course</a:t>
            </a:r>
            <a:endParaRPr lang="en-US" dirty="0"/>
          </a:p>
        </p:txBody>
      </p:sp>
      <p:sp>
        <p:nvSpPr>
          <p:cNvPr id="4" name="Title 3">
            <a:extLst>
              <a:ext uri="{FF2B5EF4-FFF2-40B4-BE49-F238E27FC236}">
                <a16:creationId xmlns:a16="http://schemas.microsoft.com/office/drawing/2014/main" id="{63587EA4-7026-40C2-9035-BA25D7212A5F}"/>
              </a:ext>
            </a:extLst>
          </p:cNvPr>
          <p:cNvSpPr>
            <a:spLocks noGrp="1"/>
          </p:cNvSpPr>
          <p:nvPr>
            <p:ph type="title"/>
          </p:nvPr>
        </p:nvSpPr>
        <p:spPr/>
        <p:txBody>
          <a:bodyPr/>
          <a:lstStyle/>
          <a:p>
            <a:r>
              <a:rPr lang="nl-BE" dirty="0"/>
              <a:t>Architecture: </a:t>
            </a:r>
            <a:r>
              <a:rPr lang="nl-BE" dirty="0" err="1"/>
              <a:t>Revisions</a:t>
            </a:r>
            <a:endParaRPr lang="nl-BE" dirty="0"/>
          </a:p>
        </p:txBody>
      </p:sp>
      <p:sp>
        <p:nvSpPr>
          <p:cNvPr id="5" name="Content Placeholder 4">
            <a:extLst>
              <a:ext uri="{FF2B5EF4-FFF2-40B4-BE49-F238E27FC236}">
                <a16:creationId xmlns:a16="http://schemas.microsoft.com/office/drawing/2014/main" id="{4532E63E-A493-4DA3-BD19-0E8E5F30470D}"/>
              </a:ext>
            </a:extLst>
          </p:cNvPr>
          <p:cNvSpPr>
            <a:spLocks noGrp="1"/>
          </p:cNvSpPr>
          <p:nvPr>
            <p:ph idx="1"/>
          </p:nvPr>
        </p:nvSpPr>
        <p:spPr/>
        <p:txBody>
          <a:bodyPr/>
          <a:lstStyle/>
          <a:p>
            <a:r>
              <a:rPr lang="nl-BE" dirty="0" err="1"/>
              <a:t>Revisions</a:t>
            </a:r>
            <a:r>
              <a:rPr lang="nl-BE" dirty="0"/>
              <a:t> are </a:t>
            </a:r>
            <a:r>
              <a:rPr lang="nl-BE" dirty="0" err="1"/>
              <a:t>version</a:t>
            </a:r>
            <a:r>
              <a:rPr lang="nl-BE" dirty="0"/>
              <a:t> of </a:t>
            </a:r>
            <a:r>
              <a:rPr lang="nl-BE" dirty="0" err="1"/>
              <a:t>your</a:t>
            </a:r>
            <a:r>
              <a:rPr lang="nl-BE" dirty="0"/>
              <a:t> app</a:t>
            </a:r>
          </a:p>
          <a:p>
            <a:r>
              <a:rPr lang="nl-BE" dirty="0"/>
              <a:t>New </a:t>
            </a:r>
            <a:r>
              <a:rPr lang="nl-BE" dirty="0" err="1"/>
              <a:t>revisions</a:t>
            </a:r>
            <a:r>
              <a:rPr lang="nl-BE" dirty="0"/>
              <a:t> are </a:t>
            </a:r>
            <a:r>
              <a:rPr lang="nl-BE" dirty="0" err="1"/>
              <a:t>created</a:t>
            </a:r>
            <a:r>
              <a:rPr lang="nl-BE" dirty="0"/>
              <a:t> </a:t>
            </a:r>
            <a:r>
              <a:rPr lang="nl-BE" dirty="0" err="1"/>
              <a:t>when</a:t>
            </a:r>
            <a:r>
              <a:rPr lang="nl-BE" dirty="0"/>
              <a:t> a new image is </a:t>
            </a:r>
            <a:r>
              <a:rPr lang="nl-BE" dirty="0" err="1"/>
              <a:t>deployed</a:t>
            </a:r>
            <a:r>
              <a:rPr lang="nl-BE" dirty="0"/>
              <a:t>, </a:t>
            </a:r>
            <a:br>
              <a:rPr lang="nl-BE" dirty="0"/>
            </a:br>
            <a:r>
              <a:rPr lang="nl-BE" dirty="0"/>
              <a:t>App template changes (</a:t>
            </a:r>
            <a:r>
              <a:rPr lang="nl-BE" dirty="0" err="1"/>
              <a:t>config</a:t>
            </a:r>
            <a:r>
              <a:rPr lang="nl-BE" dirty="0"/>
              <a:t>)</a:t>
            </a:r>
          </a:p>
          <a:p>
            <a:r>
              <a:rPr lang="nl-BE" dirty="0" err="1"/>
              <a:t>Revisions</a:t>
            </a:r>
            <a:r>
              <a:rPr lang="nl-BE" dirty="0"/>
              <a:t> are </a:t>
            </a:r>
            <a:r>
              <a:rPr lang="nl-BE" dirty="0" err="1"/>
              <a:t>immutable</a:t>
            </a:r>
            <a:endParaRPr lang="nl-BE" dirty="0"/>
          </a:p>
          <a:p>
            <a:endParaRPr lang="nl-BE" dirty="0"/>
          </a:p>
          <a:p>
            <a:r>
              <a:rPr lang="nl-BE" dirty="0" err="1"/>
              <a:t>Can</a:t>
            </a:r>
            <a:r>
              <a:rPr lang="nl-BE" dirty="0"/>
              <a:t> </a:t>
            </a:r>
            <a:r>
              <a:rPr lang="nl-BE" dirty="0" err="1"/>
              <a:t>be</a:t>
            </a:r>
            <a:r>
              <a:rPr lang="nl-BE" dirty="0"/>
              <a:t> </a:t>
            </a:r>
            <a:r>
              <a:rPr lang="nl-BE" dirty="0" err="1"/>
              <a:t>used</a:t>
            </a:r>
            <a:r>
              <a:rPr lang="nl-BE" dirty="0"/>
              <a:t> </a:t>
            </a:r>
            <a:r>
              <a:rPr lang="nl-BE" dirty="0" err="1"/>
              <a:t>for</a:t>
            </a:r>
            <a:r>
              <a:rPr lang="nl-BE" dirty="0"/>
              <a:t> A/B </a:t>
            </a:r>
            <a:r>
              <a:rPr lang="nl-BE" dirty="0" err="1"/>
              <a:t>deployment</a:t>
            </a:r>
            <a:r>
              <a:rPr lang="nl-BE" dirty="0"/>
              <a:t> or </a:t>
            </a:r>
            <a:r>
              <a:rPr lang="nl-BE" dirty="0" err="1"/>
              <a:t>BlueGreen</a:t>
            </a:r>
            <a:r>
              <a:rPr lang="nl-BE" dirty="0"/>
              <a:t> </a:t>
            </a:r>
            <a:r>
              <a:rPr lang="nl-BE" dirty="0" err="1"/>
              <a:t>deployment</a:t>
            </a:r>
            <a:endParaRPr lang="nl-BE" dirty="0"/>
          </a:p>
        </p:txBody>
      </p:sp>
      <p:pic>
        <p:nvPicPr>
          <p:cNvPr id="7" name="Picture 6">
            <a:extLst>
              <a:ext uri="{FF2B5EF4-FFF2-40B4-BE49-F238E27FC236}">
                <a16:creationId xmlns:a16="http://schemas.microsoft.com/office/drawing/2014/main" id="{8DADB2A9-F133-45B8-B389-146AD0236970}"/>
              </a:ext>
            </a:extLst>
          </p:cNvPr>
          <p:cNvPicPr>
            <a:picLocks noChangeAspect="1"/>
          </p:cNvPicPr>
          <p:nvPr/>
        </p:nvPicPr>
        <p:blipFill>
          <a:blip r:embed="rId2"/>
          <a:stretch>
            <a:fillRect/>
          </a:stretch>
        </p:blipFill>
        <p:spPr>
          <a:xfrm>
            <a:off x="6692053" y="1884784"/>
            <a:ext cx="4772102" cy="4508278"/>
          </a:xfrm>
          <a:prstGeom prst="rect">
            <a:avLst/>
          </a:prstGeom>
        </p:spPr>
      </p:pic>
    </p:spTree>
    <p:extLst>
      <p:ext uri="{BB962C8B-B14F-4D97-AF65-F5344CB8AC3E}">
        <p14:creationId xmlns:p14="http://schemas.microsoft.com/office/powerpoint/2010/main" val="3206060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C3F1AA-7B6A-442B-A255-ABD3E0F96046}"/>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3" name="Footer Placeholder 2">
            <a:extLst>
              <a:ext uri="{FF2B5EF4-FFF2-40B4-BE49-F238E27FC236}">
                <a16:creationId xmlns:a16="http://schemas.microsoft.com/office/drawing/2014/main" id="{AD365969-33DD-4B21-B3EB-A9F1BA5DA1A6}"/>
              </a:ext>
            </a:extLst>
          </p:cNvPr>
          <p:cNvSpPr>
            <a:spLocks noGrp="1"/>
          </p:cNvSpPr>
          <p:nvPr>
            <p:ph type="ftr" sz="quarter" idx="11"/>
          </p:nvPr>
        </p:nvSpPr>
        <p:spPr/>
        <p:txBody>
          <a:bodyPr/>
          <a:lstStyle/>
          <a:p>
            <a:pPr algn="l"/>
            <a:r>
              <a:rPr lang="en-US"/>
              <a:t>Teach a Course</a:t>
            </a:r>
            <a:endParaRPr lang="en-US" dirty="0"/>
          </a:p>
        </p:txBody>
      </p:sp>
      <p:sp>
        <p:nvSpPr>
          <p:cNvPr id="4" name="Title 3">
            <a:extLst>
              <a:ext uri="{FF2B5EF4-FFF2-40B4-BE49-F238E27FC236}">
                <a16:creationId xmlns:a16="http://schemas.microsoft.com/office/drawing/2014/main" id="{DFF786FE-31AC-40B2-ACB2-094904EFB2B2}"/>
              </a:ext>
            </a:extLst>
          </p:cNvPr>
          <p:cNvSpPr>
            <a:spLocks noGrp="1"/>
          </p:cNvSpPr>
          <p:nvPr>
            <p:ph type="title"/>
          </p:nvPr>
        </p:nvSpPr>
        <p:spPr/>
        <p:txBody>
          <a:bodyPr/>
          <a:lstStyle/>
          <a:p>
            <a:r>
              <a:rPr lang="nl-BE" dirty="0"/>
              <a:t>Architecture: </a:t>
            </a:r>
            <a:r>
              <a:rPr lang="nl-BE" dirty="0" err="1"/>
              <a:t>Revisions</a:t>
            </a:r>
            <a:endParaRPr lang="nl-BE" dirty="0"/>
          </a:p>
        </p:txBody>
      </p:sp>
      <p:sp>
        <p:nvSpPr>
          <p:cNvPr id="5" name="Content Placeholder 4">
            <a:extLst>
              <a:ext uri="{FF2B5EF4-FFF2-40B4-BE49-F238E27FC236}">
                <a16:creationId xmlns:a16="http://schemas.microsoft.com/office/drawing/2014/main" id="{CCD5E556-126D-4287-B02E-B3CEA44E25F7}"/>
              </a:ext>
            </a:extLst>
          </p:cNvPr>
          <p:cNvSpPr>
            <a:spLocks noGrp="1"/>
          </p:cNvSpPr>
          <p:nvPr>
            <p:ph idx="1"/>
          </p:nvPr>
        </p:nvSpPr>
        <p:spPr/>
        <p:txBody>
          <a:bodyPr/>
          <a:lstStyle/>
          <a:p>
            <a:r>
              <a:rPr lang="nl-BE" dirty="0" err="1"/>
              <a:t>Can</a:t>
            </a:r>
            <a:r>
              <a:rPr lang="nl-BE" dirty="0"/>
              <a:t> </a:t>
            </a:r>
            <a:r>
              <a:rPr lang="nl-BE" dirty="0" err="1"/>
              <a:t>be</a:t>
            </a:r>
            <a:r>
              <a:rPr lang="nl-BE" dirty="0"/>
              <a:t> </a:t>
            </a:r>
            <a:r>
              <a:rPr lang="nl-BE" dirty="0" err="1"/>
              <a:t>used</a:t>
            </a:r>
            <a:r>
              <a:rPr lang="nl-BE" dirty="0"/>
              <a:t> </a:t>
            </a:r>
            <a:r>
              <a:rPr lang="nl-BE" dirty="0" err="1"/>
              <a:t>for</a:t>
            </a:r>
            <a:r>
              <a:rPr lang="nl-BE" dirty="0"/>
              <a:t> A/B </a:t>
            </a:r>
            <a:r>
              <a:rPr lang="nl-BE" dirty="0" err="1"/>
              <a:t>deployment</a:t>
            </a:r>
            <a:r>
              <a:rPr lang="nl-BE" dirty="0"/>
              <a:t> or </a:t>
            </a:r>
            <a:r>
              <a:rPr lang="nl-BE" dirty="0" err="1"/>
              <a:t>BlueGreen</a:t>
            </a:r>
            <a:r>
              <a:rPr lang="nl-BE" dirty="0"/>
              <a:t> </a:t>
            </a:r>
            <a:r>
              <a:rPr lang="nl-BE" dirty="0" err="1"/>
              <a:t>deployment</a:t>
            </a:r>
            <a:endParaRPr lang="nl-BE" dirty="0"/>
          </a:p>
          <a:p>
            <a:endParaRPr lang="nl-BE" dirty="0"/>
          </a:p>
          <a:p>
            <a:r>
              <a:rPr lang="nl-BE" dirty="0" err="1"/>
              <a:t>Revisions</a:t>
            </a:r>
            <a:r>
              <a:rPr lang="nl-BE" dirty="0"/>
              <a:t> </a:t>
            </a:r>
            <a:r>
              <a:rPr lang="nl-BE" dirty="0" err="1"/>
              <a:t>remain</a:t>
            </a:r>
            <a:r>
              <a:rPr lang="nl-BE" dirty="0"/>
              <a:t> </a:t>
            </a:r>
            <a:r>
              <a:rPr lang="nl-BE" dirty="0" err="1"/>
              <a:t>active</a:t>
            </a:r>
            <a:r>
              <a:rPr lang="nl-BE" dirty="0"/>
              <a:t> </a:t>
            </a:r>
            <a:r>
              <a:rPr lang="nl-BE" dirty="0" err="1"/>
              <a:t>until</a:t>
            </a:r>
            <a:r>
              <a:rPr lang="nl-BE" dirty="0"/>
              <a:t> </a:t>
            </a:r>
            <a:r>
              <a:rPr lang="nl-BE" dirty="0" err="1"/>
              <a:t>you</a:t>
            </a:r>
            <a:r>
              <a:rPr lang="nl-BE" dirty="0"/>
              <a:t> </a:t>
            </a:r>
            <a:r>
              <a:rPr lang="nl-BE" dirty="0" err="1"/>
              <a:t>deactivate</a:t>
            </a:r>
            <a:r>
              <a:rPr lang="nl-BE" dirty="0"/>
              <a:t> </a:t>
            </a:r>
            <a:r>
              <a:rPr lang="nl-BE" dirty="0" err="1"/>
              <a:t>them</a:t>
            </a:r>
            <a:r>
              <a:rPr lang="nl-BE" dirty="0"/>
              <a:t>, or </a:t>
            </a:r>
            <a:r>
              <a:rPr lang="nl-BE" dirty="0" err="1"/>
              <a:t>you</a:t>
            </a:r>
            <a:r>
              <a:rPr lang="nl-BE" dirty="0"/>
              <a:t> </a:t>
            </a:r>
            <a:r>
              <a:rPr lang="nl-BE" dirty="0" err="1"/>
              <a:t>can</a:t>
            </a:r>
            <a:r>
              <a:rPr lang="nl-BE" dirty="0"/>
              <a:t> </a:t>
            </a:r>
            <a:r>
              <a:rPr lang="nl-BE" dirty="0" err="1"/>
              <a:t>configure</a:t>
            </a:r>
            <a:r>
              <a:rPr lang="nl-BE" dirty="0"/>
              <a:t> </a:t>
            </a:r>
            <a:r>
              <a:rPr lang="nl-BE" dirty="0" err="1"/>
              <a:t>it</a:t>
            </a:r>
            <a:r>
              <a:rPr lang="nl-BE" dirty="0"/>
              <a:t> </a:t>
            </a:r>
            <a:r>
              <a:rPr lang="nl-BE" dirty="0" err="1"/>
              <a:t>to</a:t>
            </a:r>
            <a:r>
              <a:rPr lang="nl-BE" dirty="0"/>
              <a:t> </a:t>
            </a:r>
            <a:r>
              <a:rPr lang="nl-BE" dirty="0" err="1"/>
              <a:t>automatically</a:t>
            </a:r>
            <a:r>
              <a:rPr lang="nl-BE" dirty="0"/>
              <a:t> </a:t>
            </a:r>
            <a:r>
              <a:rPr lang="nl-BE" dirty="0" err="1"/>
              <a:t>deactivate</a:t>
            </a:r>
            <a:endParaRPr lang="nl-BE" dirty="0"/>
          </a:p>
          <a:p>
            <a:r>
              <a:rPr lang="nl-BE" dirty="0" err="1"/>
              <a:t>Inactive</a:t>
            </a:r>
            <a:r>
              <a:rPr lang="nl-BE" dirty="0"/>
              <a:t> </a:t>
            </a:r>
            <a:r>
              <a:rPr lang="nl-BE" dirty="0" err="1"/>
              <a:t>revisions</a:t>
            </a:r>
            <a:r>
              <a:rPr lang="nl-BE" dirty="0"/>
              <a:t> are free</a:t>
            </a:r>
          </a:p>
          <a:p>
            <a:r>
              <a:rPr lang="nl-BE" dirty="0" err="1"/>
              <a:t>You</a:t>
            </a:r>
            <a:r>
              <a:rPr lang="nl-BE" dirty="0"/>
              <a:t> </a:t>
            </a:r>
            <a:r>
              <a:rPr lang="nl-BE" dirty="0" err="1"/>
              <a:t>can</a:t>
            </a:r>
            <a:r>
              <a:rPr lang="nl-BE" dirty="0"/>
              <a:t> have 100 </a:t>
            </a:r>
            <a:r>
              <a:rPr lang="nl-BE" dirty="0" err="1"/>
              <a:t>revisions</a:t>
            </a:r>
            <a:r>
              <a:rPr lang="nl-BE" dirty="0"/>
              <a:t> </a:t>
            </a:r>
            <a:r>
              <a:rPr lang="nl-BE" dirty="0" err="1"/>
              <a:t>until</a:t>
            </a:r>
            <a:r>
              <a:rPr lang="nl-BE" dirty="0"/>
              <a:t> </a:t>
            </a:r>
            <a:r>
              <a:rPr lang="nl-BE" dirty="0" err="1"/>
              <a:t>they</a:t>
            </a:r>
            <a:r>
              <a:rPr lang="nl-BE" dirty="0"/>
              <a:t> are </a:t>
            </a:r>
            <a:r>
              <a:rPr lang="nl-BE" dirty="0" err="1"/>
              <a:t>being</a:t>
            </a:r>
            <a:r>
              <a:rPr lang="nl-BE" dirty="0"/>
              <a:t> </a:t>
            </a:r>
            <a:r>
              <a:rPr lang="nl-BE" dirty="0" err="1"/>
              <a:t>purged</a:t>
            </a:r>
            <a:endParaRPr lang="nl-BE" dirty="0"/>
          </a:p>
          <a:p>
            <a:endParaRPr lang="nl-BE" dirty="0"/>
          </a:p>
        </p:txBody>
      </p:sp>
      <p:pic>
        <p:nvPicPr>
          <p:cNvPr id="7" name="Picture 6">
            <a:extLst>
              <a:ext uri="{FF2B5EF4-FFF2-40B4-BE49-F238E27FC236}">
                <a16:creationId xmlns:a16="http://schemas.microsoft.com/office/drawing/2014/main" id="{1EE0473E-53B7-4A07-9530-ADD07192A3E9}"/>
              </a:ext>
            </a:extLst>
          </p:cNvPr>
          <p:cNvPicPr>
            <a:picLocks noChangeAspect="1"/>
          </p:cNvPicPr>
          <p:nvPr/>
        </p:nvPicPr>
        <p:blipFill>
          <a:blip r:embed="rId2"/>
          <a:stretch>
            <a:fillRect/>
          </a:stretch>
        </p:blipFill>
        <p:spPr>
          <a:xfrm>
            <a:off x="8397551" y="1962093"/>
            <a:ext cx="3213255" cy="1692124"/>
          </a:xfrm>
          <a:prstGeom prst="rect">
            <a:avLst/>
          </a:prstGeom>
        </p:spPr>
      </p:pic>
    </p:spTree>
    <p:extLst>
      <p:ext uri="{BB962C8B-B14F-4D97-AF65-F5344CB8AC3E}">
        <p14:creationId xmlns:p14="http://schemas.microsoft.com/office/powerpoint/2010/main" val="169543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1F9A1B-134C-4CE0-AE23-4886C3EDAD3E}"/>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3" name="Footer Placeholder 2">
            <a:extLst>
              <a:ext uri="{FF2B5EF4-FFF2-40B4-BE49-F238E27FC236}">
                <a16:creationId xmlns:a16="http://schemas.microsoft.com/office/drawing/2014/main" id="{21B767F0-A457-439F-B2BE-B369FC7E7DC4}"/>
              </a:ext>
            </a:extLst>
          </p:cNvPr>
          <p:cNvSpPr>
            <a:spLocks noGrp="1"/>
          </p:cNvSpPr>
          <p:nvPr>
            <p:ph type="ftr" sz="quarter" idx="11"/>
          </p:nvPr>
        </p:nvSpPr>
        <p:spPr/>
        <p:txBody>
          <a:bodyPr/>
          <a:lstStyle/>
          <a:p>
            <a:pPr algn="l"/>
            <a:r>
              <a:rPr lang="en-US" dirty="0"/>
              <a:t>Teach a Course</a:t>
            </a:r>
          </a:p>
        </p:txBody>
      </p:sp>
      <p:sp>
        <p:nvSpPr>
          <p:cNvPr id="11" name="Title 10">
            <a:extLst>
              <a:ext uri="{FF2B5EF4-FFF2-40B4-BE49-F238E27FC236}">
                <a16:creationId xmlns:a16="http://schemas.microsoft.com/office/drawing/2014/main" id="{2FCD18A4-A588-408C-AB48-14C80E020831}"/>
              </a:ext>
            </a:extLst>
          </p:cNvPr>
          <p:cNvSpPr>
            <a:spLocks noGrp="1"/>
          </p:cNvSpPr>
          <p:nvPr>
            <p:ph type="title"/>
          </p:nvPr>
        </p:nvSpPr>
        <p:spPr/>
        <p:txBody>
          <a:bodyPr/>
          <a:lstStyle/>
          <a:p>
            <a:r>
              <a:rPr lang="nl-BE" dirty="0" err="1"/>
              <a:t>Where</a:t>
            </a:r>
            <a:r>
              <a:rPr lang="nl-BE" dirty="0"/>
              <a:t> does </a:t>
            </a:r>
            <a:r>
              <a:rPr lang="nl-BE" dirty="0" err="1"/>
              <a:t>it</a:t>
            </a:r>
            <a:r>
              <a:rPr lang="nl-BE" dirty="0"/>
              <a:t> fit</a:t>
            </a:r>
          </a:p>
        </p:txBody>
      </p:sp>
      <p:cxnSp>
        <p:nvCxnSpPr>
          <p:cNvPr id="12" name="Straight Connector 11">
            <a:extLst>
              <a:ext uri="{FF2B5EF4-FFF2-40B4-BE49-F238E27FC236}">
                <a16:creationId xmlns:a16="http://schemas.microsoft.com/office/drawing/2014/main" id="{366F945B-9CF0-4327-B5BE-B50A6E7F49AB}"/>
              </a:ext>
              <a:ext uri="{C183D7F6-B498-43B3-948B-1728B52AA6E4}">
                <adec:decorative xmlns:adec="http://schemas.microsoft.com/office/drawing/2017/decorative" val="1"/>
              </a:ext>
            </a:extLst>
          </p:cNvPr>
          <p:cNvCxnSpPr>
            <a:cxnSpLocks/>
            <a:stCxn id="16" idx="6"/>
            <a:endCxn id="15" idx="2"/>
          </p:cNvCxnSpPr>
          <p:nvPr/>
        </p:nvCxnSpPr>
        <p:spPr>
          <a:xfrm>
            <a:off x="2227401" y="2636855"/>
            <a:ext cx="762228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EAD5D65-FAE7-4B6A-B166-B5F364EAADDF}"/>
              </a:ext>
              <a:ext uri="{C183D7F6-B498-43B3-948B-1728B52AA6E4}">
                <adec:decorative xmlns:adec="http://schemas.microsoft.com/office/drawing/2017/decorative" val="1"/>
              </a:ext>
            </a:extLst>
          </p:cNvPr>
          <p:cNvSpPr/>
          <p:nvPr/>
        </p:nvSpPr>
        <p:spPr>
          <a:xfrm>
            <a:off x="4140220" y="2164016"/>
            <a:ext cx="945678" cy="945678"/>
          </a:xfrm>
          <a:prstGeom prst="ellipse">
            <a:avLst/>
          </a:pr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Oval 13">
            <a:extLst>
              <a:ext uri="{FF2B5EF4-FFF2-40B4-BE49-F238E27FC236}">
                <a16:creationId xmlns:a16="http://schemas.microsoft.com/office/drawing/2014/main" id="{7108779C-E4B7-4781-A8B8-06DCA6DF7C51}"/>
              </a:ext>
              <a:ext uri="{C183D7F6-B498-43B3-948B-1728B52AA6E4}">
                <adec:decorative xmlns:adec="http://schemas.microsoft.com/office/drawing/2017/decorative" val="1"/>
              </a:ext>
            </a:extLst>
          </p:cNvPr>
          <p:cNvSpPr/>
          <p:nvPr/>
        </p:nvSpPr>
        <p:spPr>
          <a:xfrm>
            <a:off x="6998718" y="2166105"/>
            <a:ext cx="945678" cy="945678"/>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33D2DA96-2D3F-457A-B757-256D05CF330F}"/>
              </a:ext>
              <a:ext uri="{C183D7F6-B498-43B3-948B-1728B52AA6E4}">
                <adec:decorative xmlns:adec="http://schemas.microsoft.com/office/drawing/2017/decorative" val="1"/>
              </a:ext>
            </a:extLst>
          </p:cNvPr>
          <p:cNvSpPr/>
          <p:nvPr/>
        </p:nvSpPr>
        <p:spPr>
          <a:xfrm>
            <a:off x="9849685" y="2164016"/>
            <a:ext cx="945678" cy="945678"/>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945DEE1-A919-48CA-9584-97687E31F540}"/>
              </a:ext>
              <a:ext uri="{C183D7F6-B498-43B3-948B-1728B52AA6E4}">
                <adec:decorative xmlns:adec="http://schemas.microsoft.com/office/drawing/2017/decorative" val="1"/>
              </a:ext>
            </a:extLst>
          </p:cNvPr>
          <p:cNvSpPr/>
          <p:nvPr/>
        </p:nvSpPr>
        <p:spPr>
          <a:xfrm>
            <a:off x="1281723" y="2164016"/>
            <a:ext cx="945678" cy="945678"/>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25">
            <a:extLst>
              <a:ext uri="{FF2B5EF4-FFF2-40B4-BE49-F238E27FC236}">
                <a16:creationId xmlns:a16="http://schemas.microsoft.com/office/drawing/2014/main" id="{514F5A4E-FFED-452F-8E73-D88E1554035D}"/>
              </a:ext>
            </a:extLst>
          </p:cNvPr>
          <p:cNvSpPr txBox="1">
            <a:spLocks/>
          </p:cNvSpPr>
          <p:nvPr/>
        </p:nvSpPr>
        <p:spPr>
          <a:xfrm>
            <a:off x="379005" y="4230943"/>
            <a:ext cx="2640803"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 name="Text Placeholder 30">
            <a:extLst>
              <a:ext uri="{FF2B5EF4-FFF2-40B4-BE49-F238E27FC236}">
                <a16:creationId xmlns:a16="http://schemas.microsoft.com/office/drawing/2014/main" id="{27D7C811-7BEB-44C0-AF71-D16358F2C0F9}"/>
              </a:ext>
            </a:extLst>
          </p:cNvPr>
          <p:cNvSpPr txBox="1">
            <a:spLocks/>
          </p:cNvSpPr>
          <p:nvPr/>
        </p:nvSpPr>
        <p:spPr>
          <a:xfrm>
            <a:off x="3237502" y="4234631"/>
            <a:ext cx="2640803" cy="365125"/>
          </a:xfrm>
          <a:prstGeom prst="rect">
            <a:avLst/>
          </a:prstGeom>
        </p:spPr>
        <p:txBody>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 	</a:t>
            </a:r>
          </a:p>
        </p:txBody>
      </p:sp>
      <p:sp>
        <p:nvSpPr>
          <p:cNvPr id="20" name="Text Placeholder 27">
            <a:extLst>
              <a:ext uri="{FF2B5EF4-FFF2-40B4-BE49-F238E27FC236}">
                <a16:creationId xmlns:a16="http://schemas.microsoft.com/office/drawing/2014/main" id="{558C7867-AD9C-4159-B232-BAE14B35FC8B}"/>
              </a:ext>
            </a:extLst>
          </p:cNvPr>
          <p:cNvSpPr txBox="1">
            <a:spLocks/>
          </p:cNvSpPr>
          <p:nvPr/>
        </p:nvSpPr>
        <p:spPr>
          <a:xfrm>
            <a:off x="3237503" y="4550146"/>
            <a:ext cx="2640803" cy="1616414"/>
          </a:xfrm>
          <a:prstGeom prst="rect">
            <a:avLst/>
          </a:prstGeom>
        </p:spPr>
        <p:txBody>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21" name="Text Placeholder 31">
            <a:extLst>
              <a:ext uri="{FF2B5EF4-FFF2-40B4-BE49-F238E27FC236}">
                <a16:creationId xmlns:a16="http://schemas.microsoft.com/office/drawing/2014/main" id="{4543DDAD-2100-4AE4-9FE6-EF8A2807A06A}"/>
              </a:ext>
            </a:extLst>
          </p:cNvPr>
          <p:cNvSpPr txBox="1">
            <a:spLocks/>
          </p:cNvSpPr>
          <p:nvPr/>
        </p:nvSpPr>
        <p:spPr>
          <a:xfrm>
            <a:off x="6096000" y="4218499"/>
            <a:ext cx="2640803" cy="365125"/>
          </a:xfrm>
          <a:prstGeom prst="rect">
            <a:avLst/>
          </a:prstGeom>
        </p:spPr>
        <p:txBody>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           </a:t>
            </a:r>
          </a:p>
        </p:txBody>
      </p:sp>
      <p:sp>
        <p:nvSpPr>
          <p:cNvPr id="23" name="Text Placeholder 32">
            <a:extLst>
              <a:ext uri="{FF2B5EF4-FFF2-40B4-BE49-F238E27FC236}">
                <a16:creationId xmlns:a16="http://schemas.microsoft.com/office/drawing/2014/main" id="{1FD3F0C0-829F-4487-9545-5DCF4BDDDFD2}"/>
              </a:ext>
            </a:extLst>
          </p:cNvPr>
          <p:cNvSpPr txBox="1">
            <a:spLocks/>
          </p:cNvSpPr>
          <p:nvPr/>
        </p:nvSpPr>
        <p:spPr>
          <a:xfrm>
            <a:off x="8946967" y="4218499"/>
            <a:ext cx="2640803" cy="365125"/>
          </a:xfrm>
          <a:prstGeom prst="rect">
            <a:avLst/>
          </a:prstGeom>
        </p:spPr>
        <p:txBody>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24" name="Text Placeholder 29">
            <a:extLst>
              <a:ext uri="{FF2B5EF4-FFF2-40B4-BE49-F238E27FC236}">
                <a16:creationId xmlns:a16="http://schemas.microsoft.com/office/drawing/2014/main" id="{7DFE2190-74BB-4580-A744-9861AB91BB70}"/>
              </a:ext>
            </a:extLst>
          </p:cNvPr>
          <p:cNvSpPr txBox="1">
            <a:spLocks/>
          </p:cNvSpPr>
          <p:nvPr/>
        </p:nvSpPr>
        <p:spPr>
          <a:xfrm>
            <a:off x="8946967" y="4534014"/>
            <a:ext cx="2640803" cy="1616414"/>
          </a:xfrm>
          <a:prstGeom prst="rect">
            <a:avLst/>
          </a:prstGeom>
        </p:spPr>
        <p:txBody>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pic>
        <p:nvPicPr>
          <p:cNvPr id="25" name="Picture Placeholder 6" descr="Icon&#10;&#10;Description automatically generated">
            <a:extLst>
              <a:ext uri="{FF2B5EF4-FFF2-40B4-BE49-F238E27FC236}">
                <a16:creationId xmlns:a16="http://schemas.microsoft.com/office/drawing/2014/main" id="{482B57A4-608A-47D7-B735-A9E55B445596}"/>
              </a:ext>
            </a:extLst>
          </p:cNvPr>
          <p:cNvPicPr>
            <a:picLocks noChangeAspect="1"/>
          </p:cNvPicPr>
          <p:nvPr/>
        </p:nvPicPr>
        <p:blipFill>
          <a:blip r:embed="rId2"/>
          <a:srcRect/>
          <a:stretch>
            <a:fillRect/>
          </a:stretch>
        </p:blipFill>
        <p:spPr>
          <a:xfrm>
            <a:off x="10027241" y="2321617"/>
            <a:ext cx="603504" cy="603504"/>
          </a:xfrm>
          <a:prstGeom prst="rect">
            <a:avLst/>
          </a:prstGeom>
        </p:spPr>
      </p:pic>
      <p:pic>
        <p:nvPicPr>
          <p:cNvPr id="26" name="Picture Placeholder 10" descr="Icon&#10;&#10;Description automatically generated">
            <a:extLst>
              <a:ext uri="{FF2B5EF4-FFF2-40B4-BE49-F238E27FC236}">
                <a16:creationId xmlns:a16="http://schemas.microsoft.com/office/drawing/2014/main" id="{DE4CD873-1DE6-4023-91B8-947914440DC8}"/>
              </a:ext>
            </a:extLst>
          </p:cNvPr>
          <p:cNvPicPr>
            <a:picLocks noChangeAspect="1"/>
          </p:cNvPicPr>
          <p:nvPr/>
        </p:nvPicPr>
        <p:blipFill>
          <a:blip r:embed="rId3"/>
          <a:srcRect/>
          <a:stretch>
            <a:fillRect/>
          </a:stretch>
        </p:blipFill>
        <p:spPr>
          <a:xfrm>
            <a:off x="7164388" y="2321617"/>
            <a:ext cx="603504" cy="603504"/>
          </a:xfrm>
          <a:prstGeom prst="rect">
            <a:avLst/>
          </a:prstGeom>
        </p:spPr>
      </p:pic>
      <p:pic>
        <p:nvPicPr>
          <p:cNvPr id="27" name="Picture Placeholder 24" descr="Icon&#10;&#10;Description automatically generated">
            <a:extLst>
              <a:ext uri="{FF2B5EF4-FFF2-40B4-BE49-F238E27FC236}">
                <a16:creationId xmlns:a16="http://schemas.microsoft.com/office/drawing/2014/main" id="{3C5C9DA3-9E92-44F0-8DBA-5732859E938F}"/>
              </a:ext>
            </a:extLst>
          </p:cNvPr>
          <p:cNvPicPr>
            <a:picLocks noChangeAspect="1"/>
          </p:cNvPicPr>
          <p:nvPr/>
        </p:nvPicPr>
        <p:blipFill>
          <a:blip r:embed="rId4"/>
          <a:srcRect/>
          <a:stretch>
            <a:fillRect/>
          </a:stretch>
        </p:blipFill>
        <p:spPr>
          <a:xfrm>
            <a:off x="1463635" y="2321617"/>
            <a:ext cx="603504" cy="603504"/>
          </a:xfrm>
          <a:prstGeom prst="rect">
            <a:avLst/>
          </a:prstGeom>
        </p:spPr>
      </p:pic>
      <p:pic>
        <p:nvPicPr>
          <p:cNvPr id="28" name="Picture Placeholder 37">
            <a:extLst>
              <a:ext uri="{FF2B5EF4-FFF2-40B4-BE49-F238E27FC236}">
                <a16:creationId xmlns:a16="http://schemas.microsoft.com/office/drawing/2014/main" id="{DF313B81-90D4-44DF-8554-C13DDE2DC86D}"/>
              </a:ext>
            </a:extLst>
          </p:cNvPr>
          <p:cNvPicPr>
            <a:picLocks noChangeAspect="1"/>
          </p:cNvPicPr>
          <p:nvPr/>
        </p:nvPicPr>
        <p:blipFill>
          <a:blip r:embed="rId5"/>
          <a:srcRect/>
          <a:stretch>
            <a:fillRect/>
          </a:stretch>
        </p:blipFill>
        <p:spPr>
          <a:xfrm>
            <a:off x="4322132" y="2321617"/>
            <a:ext cx="603504" cy="603504"/>
          </a:xfrm>
          <a:prstGeom prst="rect">
            <a:avLst/>
          </a:prstGeom>
        </p:spPr>
      </p:pic>
      <p:graphicFrame>
        <p:nvGraphicFramePr>
          <p:cNvPr id="29" name="Table 29">
            <a:extLst>
              <a:ext uri="{FF2B5EF4-FFF2-40B4-BE49-F238E27FC236}">
                <a16:creationId xmlns:a16="http://schemas.microsoft.com/office/drawing/2014/main" id="{C79B3596-87CB-4729-B259-7B844FE9C404}"/>
              </a:ext>
            </a:extLst>
          </p:cNvPr>
          <p:cNvGraphicFramePr>
            <a:graphicFrameLocks noGrp="1"/>
          </p:cNvGraphicFramePr>
          <p:nvPr>
            <p:extLst>
              <p:ext uri="{D42A27DB-BD31-4B8C-83A1-F6EECF244321}">
                <p14:modId xmlns:p14="http://schemas.microsoft.com/office/powerpoint/2010/main" val="2967585161"/>
              </p:ext>
            </p:extLst>
          </p:nvPr>
        </p:nvGraphicFramePr>
        <p:xfrm>
          <a:off x="575894" y="3194580"/>
          <a:ext cx="10932564" cy="1833880"/>
        </p:xfrm>
        <a:graphic>
          <a:graphicData uri="http://schemas.openxmlformats.org/drawingml/2006/table">
            <a:tbl>
              <a:tblPr firstRow="1" bandRow="1">
                <a:tableStyleId>{5C22544A-7EE6-4342-B048-85BDC9FD1C3A}</a:tableStyleId>
              </a:tblPr>
              <a:tblGrid>
                <a:gridCol w="2733141">
                  <a:extLst>
                    <a:ext uri="{9D8B030D-6E8A-4147-A177-3AD203B41FA5}">
                      <a16:colId xmlns:a16="http://schemas.microsoft.com/office/drawing/2014/main" val="2476727547"/>
                    </a:ext>
                  </a:extLst>
                </a:gridCol>
                <a:gridCol w="2733141">
                  <a:extLst>
                    <a:ext uri="{9D8B030D-6E8A-4147-A177-3AD203B41FA5}">
                      <a16:colId xmlns:a16="http://schemas.microsoft.com/office/drawing/2014/main" val="2159340783"/>
                    </a:ext>
                  </a:extLst>
                </a:gridCol>
                <a:gridCol w="2733141">
                  <a:extLst>
                    <a:ext uri="{9D8B030D-6E8A-4147-A177-3AD203B41FA5}">
                      <a16:colId xmlns:a16="http://schemas.microsoft.com/office/drawing/2014/main" val="2863771272"/>
                    </a:ext>
                  </a:extLst>
                </a:gridCol>
                <a:gridCol w="2733141">
                  <a:extLst>
                    <a:ext uri="{9D8B030D-6E8A-4147-A177-3AD203B41FA5}">
                      <a16:colId xmlns:a16="http://schemas.microsoft.com/office/drawing/2014/main" val="1233985109"/>
                    </a:ext>
                  </a:extLst>
                </a:gridCol>
              </a:tblGrid>
              <a:tr h="370840">
                <a:tc>
                  <a:txBody>
                    <a:bodyPr/>
                    <a:lstStyle/>
                    <a:p>
                      <a:r>
                        <a:rPr lang="nl-BE" dirty="0">
                          <a:solidFill>
                            <a:schemeClr val="tx1"/>
                          </a:solidFill>
                        </a:rPr>
                        <a:t>Web / </a:t>
                      </a:r>
                      <a:r>
                        <a:rPr lang="nl-BE" dirty="0" err="1">
                          <a:solidFill>
                            <a:schemeClr val="tx1"/>
                          </a:solidFill>
                        </a:rPr>
                        <a:t>Func</a:t>
                      </a:r>
                      <a:r>
                        <a:rPr lang="nl-BE" dirty="0">
                          <a:solidFill>
                            <a:schemeClr val="tx1"/>
                          </a:solidFill>
                        </a:rPr>
                        <a:t> App</a:t>
                      </a:r>
                    </a:p>
                  </a:txBody>
                  <a:tcPr>
                    <a:noFill/>
                  </a:tcPr>
                </a:tc>
                <a:tc>
                  <a:txBody>
                    <a:bodyPr/>
                    <a:lstStyle/>
                    <a:p>
                      <a:pPr algn="ctr"/>
                      <a:r>
                        <a:rPr lang="nl-BE" dirty="0">
                          <a:solidFill>
                            <a:schemeClr val="tx1"/>
                          </a:solidFill>
                        </a:rPr>
                        <a:t>ACA</a:t>
                      </a:r>
                    </a:p>
                  </a:txBody>
                  <a:tcPr>
                    <a:noFill/>
                  </a:tcPr>
                </a:tc>
                <a:tc>
                  <a:txBody>
                    <a:bodyPr/>
                    <a:lstStyle/>
                    <a:p>
                      <a:pPr algn="ctr"/>
                      <a:r>
                        <a:rPr lang="nl-BE" dirty="0">
                          <a:solidFill>
                            <a:schemeClr val="tx1"/>
                          </a:solidFill>
                        </a:rPr>
                        <a:t>ACI</a:t>
                      </a:r>
                    </a:p>
                  </a:txBody>
                  <a:tcPr>
                    <a:noFill/>
                  </a:tcPr>
                </a:tc>
                <a:tc>
                  <a:txBody>
                    <a:bodyPr/>
                    <a:lstStyle/>
                    <a:p>
                      <a:pPr algn="ctr"/>
                      <a:r>
                        <a:rPr lang="nl-BE" dirty="0">
                          <a:solidFill>
                            <a:schemeClr val="tx1"/>
                          </a:solidFill>
                        </a:rPr>
                        <a:t>AKS</a:t>
                      </a:r>
                    </a:p>
                  </a:txBody>
                  <a:tcPr>
                    <a:noFill/>
                  </a:tcPr>
                </a:tc>
                <a:extLst>
                  <a:ext uri="{0D108BD9-81ED-4DB2-BD59-A6C34878D82A}">
                    <a16:rowId xmlns:a16="http://schemas.microsoft.com/office/drawing/2014/main" val="1897947303"/>
                  </a:ext>
                </a:extLst>
              </a:tr>
              <a:tr h="370840">
                <a:tc>
                  <a:txBody>
                    <a:bodyPr/>
                    <a:lstStyle/>
                    <a:p>
                      <a:r>
                        <a:rPr lang="nl-BE" dirty="0" err="1"/>
                        <a:t>Focussed</a:t>
                      </a:r>
                      <a:r>
                        <a:rPr lang="nl-BE" dirty="0"/>
                        <a:t> on single websites, or event </a:t>
                      </a:r>
                      <a:r>
                        <a:rPr lang="nl-BE" dirty="0" err="1"/>
                        <a:t>driven</a:t>
                      </a:r>
                      <a:r>
                        <a:rPr lang="nl-BE" dirty="0"/>
                        <a:t> services</a:t>
                      </a:r>
                    </a:p>
                  </a:txBody>
                  <a:tcPr>
                    <a:noFill/>
                  </a:tcPr>
                </a:tc>
                <a:tc>
                  <a:txBody>
                    <a:bodyPr/>
                    <a:lstStyle/>
                    <a:p>
                      <a:r>
                        <a:rPr lang="nl-BE" dirty="0">
                          <a:solidFill>
                            <a:schemeClr val="tx1"/>
                          </a:solidFill>
                        </a:rPr>
                        <a:t>Out of </a:t>
                      </a:r>
                      <a:r>
                        <a:rPr lang="nl-BE" dirty="0" err="1">
                          <a:solidFill>
                            <a:schemeClr val="tx1"/>
                          </a:solidFill>
                        </a:rPr>
                        <a:t>the</a:t>
                      </a:r>
                      <a:r>
                        <a:rPr lang="nl-BE" dirty="0">
                          <a:solidFill>
                            <a:schemeClr val="tx1"/>
                          </a:solidFill>
                        </a:rPr>
                        <a:t> box: </a:t>
                      </a:r>
                      <a:r>
                        <a:rPr lang="nl-BE" dirty="0" err="1">
                          <a:solidFill>
                            <a:schemeClr val="tx1"/>
                          </a:solidFill>
                        </a:rPr>
                        <a:t>certificates,revisions</a:t>
                      </a:r>
                      <a:r>
                        <a:rPr lang="nl-BE" dirty="0">
                          <a:solidFill>
                            <a:schemeClr val="tx1"/>
                          </a:solidFill>
                        </a:rPr>
                        <a:t>, </a:t>
                      </a:r>
                      <a:r>
                        <a:rPr lang="nl-BE" dirty="0" err="1">
                          <a:solidFill>
                            <a:schemeClr val="tx1"/>
                          </a:solidFill>
                        </a:rPr>
                        <a:t>scale</a:t>
                      </a:r>
                      <a:r>
                        <a:rPr lang="nl-BE" dirty="0">
                          <a:solidFill>
                            <a:schemeClr val="tx1"/>
                          </a:solidFill>
                        </a:rPr>
                        <a:t> &amp; environments</a:t>
                      </a:r>
                    </a:p>
                    <a:p>
                      <a:endParaRPr lang="nl-BE" dirty="0">
                        <a:solidFill>
                          <a:schemeClr val="tx1"/>
                        </a:solidFill>
                      </a:endParaRPr>
                    </a:p>
                  </a:txBody>
                  <a:tcPr>
                    <a:noFill/>
                  </a:tcPr>
                </a:tc>
                <a:tc>
                  <a:txBody>
                    <a:bodyPr/>
                    <a:lstStyle/>
                    <a:p>
                      <a:r>
                        <a:rPr lang="nl-BE" dirty="0" err="1"/>
                        <a:t>Ideal</a:t>
                      </a:r>
                      <a:r>
                        <a:rPr lang="nl-BE" dirty="0"/>
                        <a:t> </a:t>
                      </a:r>
                      <a:r>
                        <a:rPr lang="nl-BE" dirty="0" err="1"/>
                        <a:t>for</a:t>
                      </a:r>
                      <a:r>
                        <a:rPr lang="nl-BE" dirty="0"/>
                        <a:t> backend </a:t>
                      </a:r>
                      <a:r>
                        <a:rPr lang="nl-BE" dirty="0" err="1"/>
                        <a:t>processes</a:t>
                      </a:r>
                      <a:endParaRPr lang="nl-BE" dirty="0"/>
                    </a:p>
                    <a:p>
                      <a:br>
                        <a:rPr lang="nl-BE" dirty="0"/>
                      </a:br>
                      <a:r>
                        <a:rPr lang="nl-BE" dirty="0"/>
                        <a:t>No concept of </a:t>
                      </a:r>
                      <a:r>
                        <a:rPr lang="nl-BE" dirty="0" err="1"/>
                        <a:t>scale</a:t>
                      </a:r>
                      <a:r>
                        <a:rPr lang="nl-BE" dirty="0"/>
                        <a:t>, load </a:t>
                      </a:r>
                      <a:r>
                        <a:rPr lang="nl-BE" dirty="0" err="1"/>
                        <a:t>balancing</a:t>
                      </a:r>
                      <a:endParaRPr lang="nl-BE" dirty="0"/>
                    </a:p>
                  </a:txBody>
                  <a:tcPr>
                    <a:noFill/>
                  </a:tcPr>
                </a:tc>
                <a:tc>
                  <a:txBody>
                    <a:bodyPr/>
                    <a:lstStyle/>
                    <a:p>
                      <a:r>
                        <a:rPr lang="nl-BE" dirty="0"/>
                        <a:t>Full power of </a:t>
                      </a:r>
                      <a:r>
                        <a:rPr lang="nl-BE" dirty="0" err="1"/>
                        <a:t>kubernetes</a:t>
                      </a:r>
                      <a:r>
                        <a:rPr lang="nl-BE" dirty="0"/>
                        <a:t>, but </a:t>
                      </a:r>
                      <a:r>
                        <a:rPr lang="nl-BE" dirty="0" err="1"/>
                        <a:t>requires</a:t>
                      </a:r>
                      <a:r>
                        <a:rPr lang="nl-BE" dirty="0"/>
                        <a:t> </a:t>
                      </a:r>
                      <a:r>
                        <a:rPr lang="nl-BE" dirty="0" err="1"/>
                        <a:t>experised</a:t>
                      </a:r>
                      <a:r>
                        <a:rPr lang="nl-BE" dirty="0"/>
                        <a:t> in </a:t>
                      </a:r>
                      <a:r>
                        <a:rPr lang="nl-BE" dirty="0" err="1"/>
                        <a:t>configureing</a:t>
                      </a:r>
                      <a:r>
                        <a:rPr lang="nl-BE" dirty="0"/>
                        <a:t> and operating </a:t>
                      </a:r>
                      <a:r>
                        <a:rPr lang="nl-BE" dirty="0" err="1"/>
                        <a:t>kubernetes</a:t>
                      </a:r>
                      <a:r>
                        <a:rPr lang="nl-BE" dirty="0"/>
                        <a:t> cluster</a:t>
                      </a:r>
                    </a:p>
                  </a:txBody>
                  <a:tcPr>
                    <a:noFill/>
                  </a:tcPr>
                </a:tc>
                <a:extLst>
                  <a:ext uri="{0D108BD9-81ED-4DB2-BD59-A6C34878D82A}">
                    <a16:rowId xmlns:a16="http://schemas.microsoft.com/office/drawing/2014/main" val="2404751577"/>
                  </a:ext>
                </a:extLst>
              </a:tr>
            </a:tbl>
          </a:graphicData>
        </a:graphic>
      </p:graphicFrame>
    </p:spTree>
    <p:extLst>
      <p:ext uri="{BB962C8B-B14F-4D97-AF65-F5344CB8AC3E}">
        <p14:creationId xmlns:p14="http://schemas.microsoft.com/office/powerpoint/2010/main" val="1621856248"/>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00870617_win32_fixed.potx" id="{1E2B8DFA-E266-4D12-95DE-76C2876369F1}" vid="{8DEA66BB-F281-4FCE-9053-490C8E939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corporate teach a course</Template>
  <TotalTime>0</TotalTime>
  <Words>1190</Words>
  <Application>Microsoft Office PowerPoint</Application>
  <PresentationFormat>Widescreen</PresentationFormat>
  <Paragraphs>161</Paragraphs>
  <Slides>20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Corbel</vt:lpstr>
      <vt:lpstr>Gill Sans MT</vt:lpstr>
      <vt:lpstr>Wingdings</vt:lpstr>
      <vt:lpstr>Wingdings 2</vt:lpstr>
      <vt:lpstr>DividendVTI</vt:lpstr>
      <vt:lpstr>Application Container Apps</vt:lpstr>
      <vt:lpstr>Vocabulary</vt:lpstr>
      <vt:lpstr>What ARE Azure Container apps</vt:lpstr>
      <vt:lpstr>What can it do?</vt:lpstr>
      <vt:lpstr>Architecture: Environments</vt:lpstr>
      <vt:lpstr>Architecture: Containers</vt:lpstr>
      <vt:lpstr>Architecture: Revisions</vt:lpstr>
      <vt:lpstr>Architecture: Revisions</vt:lpstr>
      <vt:lpstr>Where does it fit</vt:lpstr>
      <vt:lpstr>Limitations &amp; Roadmap</vt:lpstr>
      <vt:lpstr>Demo time</vt:lpstr>
      <vt:lpstr>First Lesson</vt:lpstr>
      <vt:lpstr>FIRST SKILL</vt:lpstr>
      <vt:lpstr>SECOND Skill</vt:lpstr>
      <vt:lpstr>Third Skill</vt:lpstr>
      <vt:lpstr>FIRST LESSON SUMMARY</vt:lpstr>
      <vt:lpstr>Course PROGRESS</vt:lpstr>
      <vt:lpstr>Lorem Ipsum dolor</vt:lpstr>
      <vt:lpstr>Lorem ipsum dolor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Container Apps</dc:title>
  <dc:creator>Maes Jonathan (JONAMAES)</dc:creator>
  <cp:lastModifiedBy>Maes Jonathan (JONAMAES)</cp:lastModifiedBy>
  <cp:revision>1</cp:revision>
  <dcterms:created xsi:type="dcterms:W3CDTF">2022-01-05T08:57:36Z</dcterms:created>
  <dcterms:modified xsi:type="dcterms:W3CDTF">2022-01-05T09:53:42Z</dcterms:modified>
</cp:coreProperties>
</file>