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1"/>
  </p:sldMasterIdLst>
  <p:notesMasterIdLst>
    <p:notesMasterId r:id="rId18"/>
  </p:notesMasterIdLst>
  <p:handoutMasterIdLst>
    <p:handoutMasterId r:id="rId19"/>
  </p:handoutMasterIdLst>
  <p:sldIdLst>
    <p:sldId id="256" r:id="rId2"/>
    <p:sldId id="330" r:id="rId3"/>
    <p:sldId id="334" r:id="rId4"/>
    <p:sldId id="335" r:id="rId5"/>
    <p:sldId id="336" r:id="rId6"/>
    <p:sldId id="333" r:id="rId7"/>
    <p:sldId id="337" r:id="rId8"/>
    <p:sldId id="323" r:id="rId9"/>
    <p:sldId id="325" r:id="rId10"/>
    <p:sldId id="324" r:id="rId11"/>
    <p:sldId id="326" r:id="rId12"/>
    <p:sldId id="328" r:id="rId13"/>
    <p:sldId id="329" r:id="rId14"/>
    <p:sldId id="327" r:id="rId15"/>
    <p:sldId id="331" r:id="rId16"/>
    <p:sldId id="33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669" autoAdjust="0"/>
  </p:normalViewPr>
  <p:slideViewPr>
    <p:cSldViewPr snapToGrid="0">
      <p:cViewPr varScale="1">
        <p:scale>
          <a:sx n="93" d="100"/>
          <a:sy n="93" d="100"/>
        </p:scale>
        <p:origin x="121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bicep" TargetMode="External"/><Relationship Id="rId2" Type="http://schemas.openxmlformats.org/officeDocument/2006/relationships/hyperlink" Target="https://dapr.io/" TargetMode="External"/><Relationship Id="rId1" Type="http://schemas.openxmlformats.org/officeDocument/2006/relationships/hyperlink" Target="https://www.cncf.io/" TargetMode="External"/><Relationship Id="rId5" Type="http://schemas.openxmlformats.org/officeDocument/2006/relationships/hyperlink" Target="https://www.envoyproxy.io/" TargetMode="External"/><Relationship Id="rId4" Type="http://schemas.openxmlformats.org/officeDocument/2006/relationships/hyperlink" Target="https://keda.sh/" TargetMode="Externa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bicep" TargetMode="External"/><Relationship Id="rId2" Type="http://schemas.openxmlformats.org/officeDocument/2006/relationships/hyperlink" Target="https://dapr.io/" TargetMode="External"/><Relationship Id="rId1" Type="http://schemas.openxmlformats.org/officeDocument/2006/relationships/hyperlink" Target="https://www.cncf.io/" TargetMode="External"/><Relationship Id="rId5" Type="http://schemas.openxmlformats.org/officeDocument/2006/relationships/hyperlink" Target="https://www.envoyproxy.io/" TargetMode="External"/><Relationship Id="rId4" Type="http://schemas.openxmlformats.org/officeDocument/2006/relationships/hyperlink" Target="https://keda.sh/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DF6994-A278-413A-895A-D782C2337E39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81762D3-650D-46A8-8250-BEA7987D030C}">
      <dgm:prSet/>
      <dgm:spPr/>
      <dgm:t>
        <a:bodyPr/>
        <a:lstStyle/>
        <a:p>
          <a:r>
            <a:rPr lang="nl-BE" b="1" dirty="0"/>
            <a:t>CNCF</a:t>
          </a:r>
          <a:r>
            <a:rPr lang="nl-BE" dirty="0"/>
            <a:t>: Cloud Native Computing Foundation </a:t>
          </a:r>
          <a:r>
            <a:rPr lang="nl-BE" dirty="0" err="1"/>
            <a:t>an</a:t>
          </a:r>
          <a:r>
            <a:rPr lang="nl-BE" dirty="0"/>
            <a:t> open-source foundation </a:t>
          </a:r>
          <a:r>
            <a:rPr lang="nl-BE" dirty="0" err="1"/>
            <a:t>dedicated</a:t>
          </a:r>
          <a:r>
            <a:rPr lang="nl-BE" dirty="0"/>
            <a:t> </a:t>
          </a:r>
          <a:r>
            <a:rPr lang="nl-BE" dirty="0" err="1"/>
            <a:t>to</a:t>
          </a:r>
          <a:r>
            <a:rPr lang="nl-BE" dirty="0"/>
            <a:t> making </a:t>
          </a:r>
          <a:r>
            <a:rPr lang="nl-BE" dirty="0" err="1"/>
            <a:t>cloud</a:t>
          </a:r>
          <a:r>
            <a:rPr lang="nl-BE" dirty="0"/>
            <a:t>-native computing </a:t>
          </a:r>
          <a:r>
            <a:rPr lang="nl-BE" dirty="0" err="1"/>
            <a:t>universal</a:t>
          </a:r>
          <a:r>
            <a:rPr lang="nl-BE" dirty="0"/>
            <a:t> and </a:t>
          </a:r>
          <a:r>
            <a:rPr lang="nl-BE" dirty="0" err="1"/>
            <a:t>sustainable</a:t>
          </a:r>
          <a:r>
            <a:rPr lang="nl-BE" dirty="0"/>
            <a:t>. </a:t>
          </a:r>
          <a:r>
            <a:rPr lang="nl-BE" dirty="0">
              <a:hlinkClick xmlns:r="http://schemas.openxmlformats.org/officeDocument/2006/relationships" r:id="rId1"/>
            </a:rPr>
            <a:t>https://www.cncf.io/</a:t>
          </a:r>
          <a:r>
            <a:rPr lang="nl-BE" dirty="0"/>
            <a:t> </a:t>
          </a:r>
          <a:endParaRPr lang="en-US" dirty="0"/>
        </a:p>
      </dgm:t>
    </dgm:pt>
    <dgm:pt modelId="{3396FC76-C1BB-4978-850C-319ADD5E1BD3}" type="parTrans" cxnId="{F220FCEB-038D-4D2D-844C-4921A506AC3E}">
      <dgm:prSet/>
      <dgm:spPr/>
      <dgm:t>
        <a:bodyPr/>
        <a:lstStyle/>
        <a:p>
          <a:endParaRPr lang="en-US"/>
        </a:p>
      </dgm:t>
    </dgm:pt>
    <dgm:pt modelId="{60317699-6764-4863-BA05-38177A7565D7}" type="sibTrans" cxnId="{F220FCEB-038D-4D2D-844C-4921A506AC3E}">
      <dgm:prSet/>
      <dgm:spPr/>
      <dgm:t>
        <a:bodyPr/>
        <a:lstStyle/>
        <a:p>
          <a:endParaRPr lang="en-US"/>
        </a:p>
      </dgm:t>
    </dgm:pt>
    <dgm:pt modelId="{AA9F3734-008D-4035-AB24-FD2D370F512E}">
      <dgm:prSet/>
      <dgm:spPr/>
      <dgm:t>
        <a:bodyPr/>
        <a:lstStyle/>
        <a:p>
          <a:r>
            <a:rPr lang="nl-BE" b="1"/>
            <a:t>Dapr</a:t>
          </a:r>
          <a:r>
            <a:rPr lang="nl-BE"/>
            <a:t>: event-driven runtime that makes it easy for any developer to build resilient, stateless and statefull applications for different languages and frameworks – CNCF incubator </a:t>
          </a:r>
          <a:r>
            <a:rPr lang="nl-BE">
              <a:hlinkClick xmlns:r="http://schemas.openxmlformats.org/officeDocument/2006/relationships" r:id="rId2"/>
            </a:rPr>
            <a:t>https://dapr.io/</a:t>
          </a:r>
          <a:endParaRPr lang="en-US"/>
        </a:p>
      </dgm:t>
    </dgm:pt>
    <dgm:pt modelId="{F07F8370-5DED-4F15-8D71-2B23A731DF15}" type="parTrans" cxnId="{75022CDA-1703-4AF0-84D2-F40A4898BDA4}">
      <dgm:prSet/>
      <dgm:spPr/>
      <dgm:t>
        <a:bodyPr/>
        <a:lstStyle/>
        <a:p>
          <a:endParaRPr lang="en-US"/>
        </a:p>
      </dgm:t>
    </dgm:pt>
    <dgm:pt modelId="{16BD236B-0190-4824-BD2C-CAE5FE64CF6F}" type="sibTrans" cxnId="{75022CDA-1703-4AF0-84D2-F40A4898BDA4}">
      <dgm:prSet/>
      <dgm:spPr/>
      <dgm:t>
        <a:bodyPr/>
        <a:lstStyle/>
        <a:p>
          <a:endParaRPr lang="en-US"/>
        </a:p>
      </dgm:t>
    </dgm:pt>
    <dgm:pt modelId="{0135FCF0-CC48-4F1D-86C6-7EAC6E801398}">
      <dgm:prSet/>
      <dgm:spPr/>
      <dgm:t>
        <a:bodyPr/>
        <a:lstStyle/>
        <a:p>
          <a:r>
            <a:rPr lang="nl-BE" b="1" dirty="0" err="1"/>
            <a:t>Bicep</a:t>
          </a:r>
          <a:r>
            <a:rPr lang="nl-BE" dirty="0"/>
            <a:t>: a </a:t>
          </a:r>
          <a:r>
            <a:rPr lang="nl-BE" dirty="0" err="1"/>
            <a:t>declerative</a:t>
          </a:r>
          <a:r>
            <a:rPr lang="nl-BE" dirty="0"/>
            <a:t> </a:t>
          </a:r>
          <a:r>
            <a:rPr lang="nl-BE" dirty="0" err="1"/>
            <a:t>language</a:t>
          </a:r>
          <a:r>
            <a:rPr lang="nl-BE" dirty="0"/>
            <a:t> </a:t>
          </a:r>
          <a:r>
            <a:rPr lang="nl-BE" dirty="0" err="1"/>
            <a:t>to</a:t>
          </a:r>
          <a:r>
            <a:rPr lang="nl-BE" dirty="0"/>
            <a:t> </a:t>
          </a:r>
          <a:r>
            <a:rPr lang="nl-BE" dirty="0" err="1"/>
            <a:t>describe</a:t>
          </a:r>
          <a:r>
            <a:rPr lang="nl-BE" dirty="0"/>
            <a:t> </a:t>
          </a:r>
          <a:r>
            <a:rPr lang="nl-BE" dirty="0" err="1"/>
            <a:t>Azure</a:t>
          </a:r>
          <a:r>
            <a:rPr lang="nl-BE" dirty="0"/>
            <a:t> resources </a:t>
          </a:r>
          <a:r>
            <a:rPr lang="nl-BE" dirty="0" err="1"/>
            <a:t>so</a:t>
          </a:r>
          <a:r>
            <a:rPr lang="nl-BE" dirty="0"/>
            <a:t> </a:t>
          </a:r>
          <a:r>
            <a:rPr lang="nl-BE" dirty="0" err="1"/>
            <a:t>they</a:t>
          </a:r>
          <a:r>
            <a:rPr lang="nl-BE" dirty="0"/>
            <a:t> </a:t>
          </a:r>
          <a:r>
            <a:rPr lang="nl-BE" dirty="0" err="1"/>
            <a:t>can</a:t>
          </a:r>
          <a:r>
            <a:rPr lang="nl-BE" dirty="0"/>
            <a:t> </a:t>
          </a:r>
          <a:r>
            <a:rPr lang="nl-BE" dirty="0" err="1"/>
            <a:t>easily</a:t>
          </a:r>
          <a:r>
            <a:rPr lang="nl-BE" dirty="0"/>
            <a:t> </a:t>
          </a:r>
          <a:r>
            <a:rPr lang="nl-BE" dirty="0" err="1"/>
            <a:t>deployed</a:t>
          </a:r>
          <a:r>
            <a:rPr lang="nl-BE" dirty="0"/>
            <a:t> </a:t>
          </a:r>
          <a:r>
            <a:rPr lang="nl-BE" dirty="0">
              <a:hlinkClick xmlns:r="http://schemas.openxmlformats.org/officeDocument/2006/relationships" r:id="rId3"/>
            </a:rPr>
            <a:t>https://aka.ms/bicep</a:t>
          </a:r>
          <a:endParaRPr lang="en-US" dirty="0"/>
        </a:p>
      </dgm:t>
    </dgm:pt>
    <dgm:pt modelId="{BCD983FB-91E9-4F91-A1A5-2B717A4E7F18}" type="parTrans" cxnId="{C850F31B-B827-463A-B685-7DF4FA99AA91}">
      <dgm:prSet/>
      <dgm:spPr/>
      <dgm:t>
        <a:bodyPr/>
        <a:lstStyle/>
        <a:p>
          <a:endParaRPr lang="en-US"/>
        </a:p>
      </dgm:t>
    </dgm:pt>
    <dgm:pt modelId="{3080BB5A-D1A8-47E2-A835-A977E5411BA6}" type="sibTrans" cxnId="{C850F31B-B827-463A-B685-7DF4FA99AA91}">
      <dgm:prSet/>
      <dgm:spPr/>
      <dgm:t>
        <a:bodyPr/>
        <a:lstStyle/>
        <a:p>
          <a:endParaRPr lang="en-US"/>
        </a:p>
      </dgm:t>
    </dgm:pt>
    <dgm:pt modelId="{17886EC9-F076-42D4-A176-787006D27F08}">
      <dgm:prSet/>
      <dgm:spPr/>
      <dgm:t>
        <a:bodyPr/>
        <a:lstStyle/>
        <a:p>
          <a:r>
            <a:rPr lang="nl-BE" b="1"/>
            <a:t>Keda</a:t>
          </a:r>
          <a:r>
            <a:rPr lang="nl-BE"/>
            <a:t>: Kubernetes event-driven autoscaling, scale your cluster based on a wide range of cloud services (Google, Amazon, Microsoft, … ) – CNCF member </a:t>
          </a:r>
          <a:r>
            <a:rPr lang="nl-BE">
              <a:hlinkClick xmlns:r="http://schemas.openxmlformats.org/officeDocument/2006/relationships" r:id="rId4"/>
            </a:rPr>
            <a:t>https://keda.sh/</a:t>
          </a:r>
          <a:endParaRPr lang="en-US"/>
        </a:p>
      </dgm:t>
    </dgm:pt>
    <dgm:pt modelId="{DD239AB6-F881-4145-8BFD-40DAA8F00158}" type="parTrans" cxnId="{CA856DC8-7925-4D15-AD39-DA4C61AB08F5}">
      <dgm:prSet/>
      <dgm:spPr/>
      <dgm:t>
        <a:bodyPr/>
        <a:lstStyle/>
        <a:p>
          <a:endParaRPr lang="en-US"/>
        </a:p>
      </dgm:t>
    </dgm:pt>
    <dgm:pt modelId="{54A8D708-E5DA-42D2-9428-01AF927E2B20}" type="sibTrans" cxnId="{CA856DC8-7925-4D15-AD39-DA4C61AB08F5}">
      <dgm:prSet/>
      <dgm:spPr/>
      <dgm:t>
        <a:bodyPr/>
        <a:lstStyle/>
        <a:p>
          <a:endParaRPr lang="en-US"/>
        </a:p>
      </dgm:t>
    </dgm:pt>
    <dgm:pt modelId="{0CB6CA10-FBC0-434B-81F4-54A05EBEB4C3}">
      <dgm:prSet/>
      <dgm:spPr/>
      <dgm:t>
        <a:bodyPr/>
        <a:lstStyle/>
        <a:p>
          <a:r>
            <a:rPr lang="nl-BE" b="1"/>
            <a:t>Envoy</a:t>
          </a:r>
          <a:r>
            <a:rPr lang="nl-BE"/>
            <a:t>: Proxy for ingress functionality and trafic splitting – CNCF member </a:t>
          </a:r>
          <a:r>
            <a:rPr lang="nl-BE">
              <a:hlinkClick xmlns:r="http://schemas.openxmlformats.org/officeDocument/2006/relationships" r:id="rId5"/>
            </a:rPr>
            <a:t>https://www.envoyproxy.io/</a:t>
          </a:r>
          <a:endParaRPr lang="en-US"/>
        </a:p>
      </dgm:t>
    </dgm:pt>
    <dgm:pt modelId="{443A8415-2EA9-4746-91CD-CE18E7A65386}" type="parTrans" cxnId="{4F6491D5-019A-48C3-A62D-8676A4413512}">
      <dgm:prSet/>
      <dgm:spPr/>
      <dgm:t>
        <a:bodyPr/>
        <a:lstStyle/>
        <a:p>
          <a:endParaRPr lang="en-US"/>
        </a:p>
      </dgm:t>
    </dgm:pt>
    <dgm:pt modelId="{25A19D9C-FA16-4C31-8467-5C137DD619EB}" type="sibTrans" cxnId="{4F6491D5-019A-48C3-A62D-8676A4413512}">
      <dgm:prSet/>
      <dgm:spPr/>
      <dgm:t>
        <a:bodyPr/>
        <a:lstStyle/>
        <a:p>
          <a:endParaRPr lang="en-US"/>
        </a:p>
      </dgm:t>
    </dgm:pt>
    <dgm:pt modelId="{C3151D90-D153-4D0A-A721-1D01335D6B4F}" type="pres">
      <dgm:prSet presAssocID="{1CDF6994-A278-413A-895A-D782C2337E39}" presName="vert0" presStyleCnt="0">
        <dgm:presLayoutVars>
          <dgm:dir/>
          <dgm:animOne val="branch"/>
          <dgm:animLvl val="lvl"/>
        </dgm:presLayoutVars>
      </dgm:prSet>
      <dgm:spPr/>
    </dgm:pt>
    <dgm:pt modelId="{1551AD91-7FA2-4501-B6AA-1BD6C9634189}" type="pres">
      <dgm:prSet presAssocID="{181762D3-650D-46A8-8250-BEA7987D030C}" presName="thickLine" presStyleLbl="alignNode1" presStyleIdx="0" presStyleCnt="5"/>
      <dgm:spPr/>
    </dgm:pt>
    <dgm:pt modelId="{2E325E50-730F-46A7-81EF-78CF9964DD29}" type="pres">
      <dgm:prSet presAssocID="{181762D3-650D-46A8-8250-BEA7987D030C}" presName="horz1" presStyleCnt="0"/>
      <dgm:spPr/>
    </dgm:pt>
    <dgm:pt modelId="{C91E35A8-693B-4431-BCFF-A5FF74A5BBC4}" type="pres">
      <dgm:prSet presAssocID="{181762D3-650D-46A8-8250-BEA7987D030C}" presName="tx1" presStyleLbl="revTx" presStyleIdx="0" presStyleCnt="5"/>
      <dgm:spPr/>
    </dgm:pt>
    <dgm:pt modelId="{4AAABA36-C92B-40BB-9F9D-4DED9F9895F0}" type="pres">
      <dgm:prSet presAssocID="{181762D3-650D-46A8-8250-BEA7987D030C}" presName="vert1" presStyleCnt="0"/>
      <dgm:spPr/>
    </dgm:pt>
    <dgm:pt modelId="{7466626B-666B-4E67-914C-2DE8BB99BC79}" type="pres">
      <dgm:prSet presAssocID="{AA9F3734-008D-4035-AB24-FD2D370F512E}" presName="thickLine" presStyleLbl="alignNode1" presStyleIdx="1" presStyleCnt="5"/>
      <dgm:spPr/>
    </dgm:pt>
    <dgm:pt modelId="{C21FBEBB-AD7E-478F-B3DD-92EB6DF5C204}" type="pres">
      <dgm:prSet presAssocID="{AA9F3734-008D-4035-AB24-FD2D370F512E}" presName="horz1" presStyleCnt="0"/>
      <dgm:spPr/>
    </dgm:pt>
    <dgm:pt modelId="{87868463-63F9-4C41-A200-48AC1807D156}" type="pres">
      <dgm:prSet presAssocID="{AA9F3734-008D-4035-AB24-FD2D370F512E}" presName="tx1" presStyleLbl="revTx" presStyleIdx="1" presStyleCnt="5"/>
      <dgm:spPr/>
    </dgm:pt>
    <dgm:pt modelId="{A529C276-8FC1-45E7-A508-F38B3AC50C14}" type="pres">
      <dgm:prSet presAssocID="{AA9F3734-008D-4035-AB24-FD2D370F512E}" presName="vert1" presStyleCnt="0"/>
      <dgm:spPr/>
    </dgm:pt>
    <dgm:pt modelId="{5A75253F-96C7-44DB-A2AA-4C00B40B4B0B}" type="pres">
      <dgm:prSet presAssocID="{0135FCF0-CC48-4F1D-86C6-7EAC6E801398}" presName="thickLine" presStyleLbl="alignNode1" presStyleIdx="2" presStyleCnt="5"/>
      <dgm:spPr/>
    </dgm:pt>
    <dgm:pt modelId="{873CD223-E0E1-4335-9BB1-1D0B85426161}" type="pres">
      <dgm:prSet presAssocID="{0135FCF0-CC48-4F1D-86C6-7EAC6E801398}" presName="horz1" presStyleCnt="0"/>
      <dgm:spPr/>
    </dgm:pt>
    <dgm:pt modelId="{6F1AE285-902D-4A8B-BC88-09EB513B22D8}" type="pres">
      <dgm:prSet presAssocID="{0135FCF0-CC48-4F1D-86C6-7EAC6E801398}" presName="tx1" presStyleLbl="revTx" presStyleIdx="2" presStyleCnt="5"/>
      <dgm:spPr/>
    </dgm:pt>
    <dgm:pt modelId="{EB7D6D11-77BB-4CB9-A7FE-DED532F51CB9}" type="pres">
      <dgm:prSet presAssocID="{0135FCF0-CC48-4F1D-86C6-7EAC6E801398}" presName="vert1" presStyleCnt="0"/>
      <dgm:spPr/>
    </dgm:pt>
    <dgm:pt modelId="{39D34E75-7E26-4789-90E6-D66F0B339B72}" type="pres">
      <dgm:prSet presAssocID="{17886EC9-F076-42D4-A176-787006D27F08}" presName="thickLine" presStyleLbl="alignNode1" presStyleIdx="3" presStyleCnt="5"/>
      <dgm:spPr/>
    </dgm:pt>
    <dgm:pt modelId="{E8F6CA4B-7050-4D4A-896B-23629BC22426}" type="pres">
      <dgm:prSet presAssocID="{17886EC9-F076-42D4-A176-787006D27F08}" presName="horz1" presStyleCnt="0"/>
      <dgm:spPr/>
    </dgm:pt>
    <dgm:pt modelId="{2A0EA421-8EBF-4865-A710-289C2CE457FA}" type="pres">
      <dgm:prSet presAssocID="{17886EC9-F076-42D4-A176-787006D27F08}" presName="tx1" presStyleLbl="revTx" presStyleIdx="3" presStyleCnt="5"/>
      <dgm:spPr/>
    </dgm:pt>
    <dgm:pt modelId="{763CE7E2-14D5-4BA8-ACBA-D7B66500FF1A}" type="pres">
      <dgm:prSet presAssocID="{17886EC9-F076-42D4-A176-787006D27F08}" presName="vert1" presStyleCnt="0"/>
      <dgm:spPr/>
    </dgm:pt>
    <dgm:pt modelId="{B7CA27C6-8F46-42E2-AE6D-A0B5806C9D26}" type="pres">
      <dgm:prSet presAssocID="{0CB6CA10-FBC0-434B-81F4-54A05EBEB4C3}" presName="thickLine" presStyleLbl="alignNode1" presStyleIdx="4" presStyleCnt="5"/>
      <dgm:spPr/>
    </dgm:pt>
    <dgm:pt modelId="{2CC8AD0D-0CB7-4027-9CE0-F97D628EC128}" type="pres">
      <dgm:prSet presAssocID="{0CB6CA10-FBC0-434B-81F4-54A05EBEB4C3}" presName="horz1" presStyleCnt="0"/>
      <dgm:spPr/>
    </dgm:pt>
    <dgm:pt modelId="{DEAAB78A-90AB-42A2-A4C6-7DE022ED1CD6}" type="pres">
      <dgm:prSet presAssocID="{0CB6CA10-FBC0-434B-81F4-54A05EBEB4C3}" presName="tx1" presStyleLbl="revTx" presStyleIdx="4" presStyleCnt="5"/>
      <dgm:spPr/>
    </dgm:pt>
    <dgm:pt modelId="{90FFF67D-FF7B-4AEC-AE7F-455B86A2D0F3}" type="pres">
      <dgm:prSet presAssocID="{0CB6CA10-FBC0-434B-81F4-54A05EBEB4C3}" presName="vert1" presStyleCnt="0"/>
      <dgm:spPr/>
    </dgm:pt>
  </dgm:ptLst>
  <dgm:cxnLst>
    <dgm:cxn modelId="{665ED212-91A1-492F-973F-B466AC852A6D}" type="presOf" srcId="{AA9F3734-008D-4035-AB24-FD2D370F512E}" destId="{87868463-63F9-4C41-A200-48AC1807D156}" srcOrd="0" destOrd="0" presId="urn:microsoft.com/office/officeart/2008/layout/LinedList"/>
    <dgm:cxn modelId="{C850F31B-B827-463A-B685-7DF4FA99AA91}" srcId="{1CDF6994-A278-413A-895A-D782C2337E39}" destId="{0135FCF0-CC48-4F1D-86C6-7EAC6E801398}" srcOrd="2" destOrd="0" parTransId="{BCD983FB-91E9-4F91-A1A5-2B717A4E7F18}" sibTransId="{3080BB5A-D1A8-47E2-A835-A977E5411BA6}"/>
    <dgm:cxn modelId="{18A5E766-7F13-4C0C-A379-BECBC658DBE9}" type="presOf" srcId="{0135FCF0-CC48-4F1D-86C6-7EAC6E801398}" destId="{6F1AE285-902D-4A8B-BC88-09EB513B22D8}" srcOrd="0" destOrd="0" presId="urn:microsoft.com/office/officeart/2008/layout/LinedList"/>
    <dgm:cxn modelId="{5616DC6F-CA9D-4296-8005-E4C60FB18ECE}" type="presOf" srcId="{0CB6CA10-FBC0-434B-81F4-54A05EBEB4C3}" destId="{DEAAB78A-90AB-42A2-A4C6-7DE022ED1CD6}" srcOrd="0" destOrd="0" presId="urn:microsoft.com/office/officeart/2008/layout/LinedList"/>
    <dgm:cxn modelId="{C8EC3889-F78F-482E-8EF7-7F4DED38E567}" type="presOf" srcId="{181762D3-650D-46A8-8250-BEA7987D030C}" destId="{C91E35A8-693B-4431-BCFF-A5FF74A5BBC4}" srcOrd="0" destOrd="0" presId="urn:microsoft.com/office/officeart/2008/layout/LinedList"/>
    <dgm:cxn modelId="{BA868299-946D-4B4E-B9E5-0B33EBF80E5F}" type="presOf" srcId="{17886EC9-F076-42D4-A176-787006D27F08}" destId="{2A0EA421-8EBF-4865-A710-289C2CE457FA}" srcOrd="0" destOrd="0" presId="urn:microsoft.com/office/officeart/2008/layout/LinedList"/>
    <dgm:cxn modelId="{CA856DC8-7925-4D15-AD39-DA4C61AB08F5}" srcId="{1CDF6994-A278-413A-895A-D782C2337E39}" destId="{17886EC9-F076-42D4-A176-787006D27F08}" srcOrd="3" destOrd="0" parTransId="{DD239AB6-F881-4145-8BFD-40DAA8F00158}" sibTransId="{54A8D708-E5DA-42D2-9428-01AF927E2B20}"/>
    <dgm:cxn modelId="{4F6491D5-019A-48C3-A62D-8676A4413512}" srcId="{1CDF6994-A278-413A-895A-D782C2337E39}" destId="{0CB6CA10-FBC0-434B-81F4-54A05EBEB4C3}" srcOrd="4" destOrd="0" parTransId="{443A8415-2EA9-4746-91CD-CE18E7A65386}" sibTransId="{25A19D9C-FA16-4C31-8467-5C137DD619EB}"/>
    <dgm:cxn modelId="{75022CDA-1703-4AF0-84D2-F40A4898BDA4}" srcId="{1CDF6994-A278-413A-895A-D782C2337E39}" destId="{AA9F3734-008D-4035-AB24-FD2D370F512E}" srcOrd="1" destOrd="0" parTransId="{F07F8370-5DED-4F15-8D71-2B23A731DF15}" sibTransId="{16BD236B-0190-4824-BD2C-CAE5FE64CF6F}"/>
    <dgm:cxn modelId="{F220FCEB-038D-4D2D-844C-4921A506AC3E}" srcId="{1CDF6994-A278-413A-895A-D782C2337E39}" destId="{181762D3-650D-46A8-8250-BEA7987D030C}" srcOrd="0" destOrd="0" parTransId="{3396FC76-C1BB-4978-850C-319ADD5E1BD3}" sibTransId="{60317699-6764-4863-BA05-38177A7565D7}"/>
    <dgm:cxn modelId="{7224C6FB-8862-4D15-93DC-E5E665D63DA9}" type="presOf" srcId="{1CDF6994-A278-413A-895A-D782C2337E39}" destId="{C3151D90-D153-4D0A-A721-1D01335D6B4F}" srcOrd="0" destOrd="0" presId="urn:microsoft.com/office/officeart/2008/layout/LinedList"/>
    <dgm:cxn modelId="{9406695F-5620-4CD7-A7A7-DE27E17BB65F}" type="presParOf" srcId="{C3151D90-D153-4D0A-A721-1D01335D6B4F}" destId="{1551AD91-7FA2-4501-B6AA-1BD6C9634189}" srcOrd="0" destOrd="0" presId="urn:microsoft.com/office/officeart/2008/layout/LinedList"/>
    <dgm:cxn modelId="{14FAAF72-E010-4905-B962-9259949F250D}" type="presParOf" srcId="{C3151D90-D153-4D0A-A721-1D01335D6B4F}" destId="{2E325E50-730F-46A7-81EF-78CF9964DD29}" srcOrd="1" destOrd="0" presId="urn:microsoft.com/office/officeart/2008/layout/LinedList"/>
    <dgm:cxn modelId="{189301CF-E716-4900-8CC7-81CCB6F97B7E}" type="presParOf" srcId="{2E325E50-730F-46A7-81EF-78CF9964DD29}" destId="{C91E35A8-693B-4431-BCFF-A5FF74A5BBC4}" srcOrd="0" destOrd="0" presId="urn:microsoft.com/office/officeart/2008/layout/LinedList"/>
    <dgm:cxn modelId="{DBD5D76A-E0BB-486D-A758-244EF05BA85B}" type="presParOf" srcId="{2E325E50-730F-46A7-81EF-78CF9964DD29}" destId="{4AAABA36-C92B-40BB-9F9D-4DED9F9895F0}" srcOrd="1" destOrd="0" presId="urn:microsoft.com/office/officeart/2008/layout/LinedList"/>
    <dgm:cxn modelId="{EF3E6780-A81A-4AFE-8AC1-2CCDB240F411}" type="presParOf" srcId="{C3151D90-D153-4D0A-A721-1D01335D6B4F}" destId="{7466626B-666B-4E67-914C-2DE8BB99BC79}" srcOrd="2" destOrd="0" presId="urn:microsoft.com/office/officeart/2008/layout/LinedList"/>
    <dgm:cxn modelId="{46E5A302-73E3-485A-8F0D-07EA918BE651}" type="presParOf" srcId="{C3151D90-D153-4D0A-A721-1D01335D6B4F}" destId="{C21FBEBB-AD7E-478F-B3DD-92EB6DF5C204}" srcOrd="3" destOrd="0" presId="urn:microsoft.com/office/officeart/2008/layout/LinedList"/>
    <dgm:cxn modelId="{40B14449-3B45-4A44-B28F-206E0DA7E7B8}" type="presParOf" srcId="{C21FBEBB-AD7E-478F-B3DD-92EB6DF5C204}" destId="{87868463-63F9-4C41-A200-48AC1807D156}" srcOrd="0" destOrd="0" presId="urn:microsoft.com/office/officeart/2008/layout/LinedList"/>
    <dgm:cxn modelId="{EB7BA4CF-E021-466D-A0AF-27165D1CCD82}" type="presParOf" srcId="{C21FBEBB-AD7E-478F-B3DD-92EB6DF5C204}" destId="{A529C276-8FC1-45E7-A508-F38B3AC50C14}" srcOrd="1" destOrd="0" presId="urn:microsoft.com/office/officeart/2008/layout/LinedList"/>
    <dgm:cxn modelId="{7A5CC0C1-73CA-4505-B222-969D809DBC47}" type="presParOf" srcId="{C3151D90-D153-4D0A-A721-1D01335D6B4F}" destId="{5A75253F-96C7-44DB-A2AA-4C00B40B4B0B}" srcOrd="4" destOrd="0" presId="urn:microsoft.com/office/officeart/2008/layout/LinedList"/>
    <dgm:cxn modelId="{413DB2B5-A12C-4887-A986-8BB67E30BAF0}" type="presParOf" srcId="{C3151D90-D153-4D0A-A721-1D01335D6B4F}" destId="{873CD223-E0E1-4335-9BB1-1D0B85426161}" srcOrd="5" destOrd="0" presId="urn:microsoft.com/office/officeart/2008/layout/LinedList"/>
    <dgm:cxn modelId="{940CFF6A-E8E9-4039-A261-98D9A10B7389}" type="presParOf" srcId="{873CD223-E0E1-4335-9BB1-1D0B85426161}" destId="{6F1AE285-902D-4A8B-BC88-09EB513B22D8}" srcOrd="0" destOrd="0" presId="urn:microsoft.com/office/officeart/2008/layout/LinedList"/>
    <dgm:cxn modelId="{EDA0AA4E-CFD5-46A2-8D29-F9AFC942C4D2}" type="presParOf" srcId="{873CD223-E0E1-4335-9BB1-1D0B85426161}" destId="{EB7D6D11-77BB-4CB9-A7FE-DED532F51CB9}" srcOrd="1" destOrd="0" presId="urn:microsoft.com/office/officeart/2008/layout/LinedList"/>
    <dgm:cxn modelId="{06956B9F-7792-4DCB-ADA6-FF21269CB4C1}" type="presParOf" srcId="{C3151D90-D153-4D0A-A721-1D01335D6B4F}" destId="{39D34E75-7E26-4789-90E6-D66F0B339B72}" srcOrd="6" destOrd="0" presId="urn:microsoft.com/office/officeart/2008/layout/LinedList"/>
    <dgm:cxn modelId="{DF2B4A59-5527-4354-B0AE-17D8F6D57EBD}" type="presParOf" srcId="{C3151D90-D153-4D0A-A721-1D01335D6B4F}" destId="{E8F6CA4B-7050-4D4A-896B-23629BC22426}" srcOrd="7" destOrd="0" presId="urn:microsoft.com/office/officeart/2008/layout/LinedList"/>
    <dgm:cxn modelId="{5DD9EC90-D144-4F81-B05E-D223573BF326}" type="presParOf" srcId="{E8F6CA4B-7050-4D4A-896B-23629BC22426}" destId="{2A0EA421-8EBF-4865-A710-289C2CE457FA}" srcOrd="0" destOrd="0" presId="urn:microsoft.com/office/officeart/2008/layout/LinedList"/>
    <dgm:cxn modelId="{7CB387A5-9268-4917-B165-4E6B4F507750}" type="presParOf" srcId="{E8F6CA4B-7050-4D4A-896B-23629BC22426}" destId="{763CE7E2-14D5-4BA8-ACBA-D7B66500FF1A}" srcOrd="1" destOrd="0" presId="urn:microsoft.com/office/officeart/2008/layout/LinedList"/>
    <dgm:cxn modelId="{63429EC1-EBCC-473A-8182-B8D9FA6DD101}" type="presParOf" srcId="{C3151D90-D153-4D0A-A721-1D01335D6B4F}" destId="{B7CA27C6-8F46-42E2-AE6D-A0B5806C9D26}" srcOrd="8" destOrd="0" presId="urn:microsoft.com/office/officeart/2008/layout/LinedList"/>
    <dgm:cxn modelId="{72DD1AE7-4D06-44D4-B786-9BA7F3D17634}" type="presParOf" srcId="{C3151D90-D153-4D0A-A721-1D01335D6B4F}" destId="{2CC8AD0D-0CB7-4027-9CE0-F97D628EC128}" srcOrd="9" destOrd="0" presId="urn:microsoft.com/office/officeart/2008/layout/LinedList"/>
    <dgm:cxn modelId="{026A0994-314E-4E4D-B16D-C361FA40EA5E}" type="presParOf" srcId="{2CC8AD0D-0CB7-4027-9CE0-F97D628EC128}" destId="{DEAAB78A-90AB-42A2-A4C6-7DE022ED1CD6}" srcOrd="0" destOrd="0" presId="urn:microsoft.com/office/officeart/2008/layout/LinedList"/>
    <dgm:cxn modelId="{858788F2-9168-4134-A8CF-846735B4C782}" type="presParOf" srcId="{2CC8AD0D-0CB7-4027-9CE0-F97D628EC128}" destId="{90FFF67D-FF7B-4AEC-AE7F-455B86A2D0F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4A5BAD-1CBB-4C80-8166-830ED4AA5575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CDADF44-4797-4380-8B95-4B1AD9347398}">
      <dgm:prSet/>
      <dgm:spPr/>
      <dgm:t>
        <a:bodyPr/>
        <a:lstStyle/>
        <a:p>
          <a:r>
            <a:rPr lang="nl-BE" dirty="0" err="1"/>
            <a:t>Fully</a:t>
          </a:r>
          <a:r>
            <a:rPr lang="nl-BE" dirty="0"/>
            <a:t> </a:t>
          </a:r>
          <a:r>
            <a:rPr lang="nl-BE" dirty="0" err="1"/>
            <a:t>managed</a:t>
          </a:r>
          <a:r>
            <a:rPr lang="nl-BE" dirty="0"/>
            <a:t> </a:t>
          </a:r>
          <a:r>
            <a:rPr lang="nl-BE" dirty="0" err="1"/>
            <a:t>serverless</a:t>
          </a:r>
          <a:r>
            <a:rPr lang="nl-BE" dirty="0"/>
            <a:t> container service</a:t>
          </a:r>
          <a:endParaRPr lang="en-US" dirty="0"/>
        </a:p>
      </dgm:t>
    </dgm:pt>
    <dgm:pt modelId="{9D6C3256-05DB-46B1-B71E-9E72103FACED}" type="parTrans" cxnId="{F11A4512-5C1C-41BE-907D-1A4DB949C96D}">
      <dgm:prSet/>
      <dgm:spPr/>
      <dgm:t>
        <a:bodyPr/>
        <a:lstStyle/>
        <a:p>
          <a:endParaRPr lang="en-US"/>
        </a:p>
      </dgm:t>
    </dgm:pt>
    <dgm:pt modelId="{4EB29EA0-2B5A-4258-A69C-D5F58F222270}" type="sibTrans" cxnId="{F11A4512-5C1C-41BE-907D-1A4DB949C96D}">
      <dgm:prSet/>
      <dgm:spPr/>
      <dgm:t>
        <a:bodyPr/>
        <a:lstStyle/>
        <a:p>
          <a:endParaRPr lang="en-US"/>
        </a:p>
      </dgm:t>
    </dgm:pt>
    <dgm:pt modelId="{A6439F81-8768-4B71-8C4D-878787BE755B}">
      <dgm:prSet/>
      <dgm:spPr/>
      <dgm:t>
        <a:bodyPr/>
        <a:lstStyle/>
        <a:p>
          <a:r>
            <a:rPr lang="nl-BE"/>
            <a:t>Build on AKS </a:t>
          </a:r>
          <a:endParaRPr lang="en-US"/>
        </a:p>
      </dgm:t>
    </dgm:pt>
    <dgm:pt modelId="{8C2811A2-1D9F-4226-B505-14B6166C471C}" type="parTrans" cxnId="{4C053C53-C364-4FC7-878B-9EBFE26BDF65}">
      <dgm:prSet/>
      <dgm:spPr/>
      <dgm:t>
        <a:bodyPr/>
        <a:lstStyle/>
        <a:p>
          <a:endParaRPr lang="en-US"/>
        </a:p>
      </dgm:t>
    </dgm:pt>
    <dgm:pt modelId="{00E677B5-AAB9-417D-905C-74BF0CA19B8A}" type="sibTrans" cxnId="{4C053C53-C364-4FC7-878B-9EBFE26BDF65}">
      <dgm:prSet/>
      <dgm:spPr/>
      <dgm:t>
        <a:bodyPr/>
        <a:lstStyle/>
        <a:p>
          <a:endParaRPr lang="en-US"/>
        </a:p>
      </dgm:t>
    </dgm:pt>
    <dgm:pt modelId="{2248B932-F888-45E5-BDB2-F934B8593AF2}">
      <dgm:prSet/>
      <dgm:spPr/>
      <dgm:t>
        <a:bodyPr/>
        <a:lstStyle/>
        <a:p>
          <a:r>
            <a:rPr lang="nl-BE" dirty="0" err="1"/>
            <a:t>Deploy</a:t>
          </a:r>
          <a:r>
            <a:rPr lang="nl-BE" dirty="0"/>
            <a:t> API </a:t>
          </a:r>
          <a:r>
            <a:rPr lang="nl-BE" dirty="0" err="1"/>
            <a:t>Endpoints</a:t>
          </a:r>
          <a:endParaRPr lang="en-US" dirty="0"/>
        </a:p>
      </dgm:t>
    </dgm:pt>
    <dgm:pt modelId="{EB3FCD6E-3637-4529-B454-DC0FDF8F784B}" type="parTrans" cxnId="{147517CA-D84D-4BB1-89A0-F12A2A4BFDFC}">
      <dgm:prSet/>
      <dgm:spPr/>
      <dgm:t>
        <a:bodyPr/>
        <a:lstStyle/>
        <a:p>
          <a:endParaRPr lang="en-US"/>
        </a:p>
      </dgm:t>
    </dgm:pt>
    <dgm:pt modelId="{025BE588-7F21-46F0-9A80-0ED757017724}" type="sibTrans" cxnId="{147517CA-D84D-4BB1-89A0-F12A2A4BFDFC}">
      <dgm:prSet/>
      <dgm:spPr/>
      <dgm:t>
        <a:bodyPr/>
        <a:lstStyle/>
        <a:p>
          <a:endParaRPr lang="en-US"/>
        </a:p>
      </dgm:t>
    </dgm:pt>
    <dgm:pt modelId="{E632142C-2158-4125-ADFF-C66FD8FA7EDB}">
      <dgm:prSet/>
      <dgm:spPr/>
      <dgm:t>
        <a:bodyPr/>
        <a:lstStyle/>
        <a:p>
          <a:r>
            <a:rPr lang="nl-BE"/>
            <a:t>Hosting Background applications</a:t>
          </a:r>
          <a:endParaRPr lang="en-US"/>
        </a:p>
      </dgm:t>
    </dgm:pt>
    <dgm:pt modelId="{1E068375-005C-479D-B0C1-F4D3231E5AE7}" type="parTrans" cxnId="{D456AE0C-3938-476B-8FF1-E533284A8738}">
      <dgm:prSet/>
      <dgm:spPr/>
      <dgm:t>
        <a:bodyPr/>
        <a:lstStyle/>
        <a:p>
          <a:endParaRPr lang="en-US"/>
        </a:p>
      </dgm:t>
    </dgm:pt>
    <dgm:pt modelId="{9A640673-48ED-4935-B17E-31FDC8707873}" type="sibTrans" cxnId="{D456AE0C-3938-476B-8FF1-E533284A8738}">
      <dgm:prSet/>
      <dgm:spPr/>
      <dgm:t>
        <a:bodyPr/>
        <a:lstStyle/>
        <a:p>
          <a:endParaRPr lang="en-US"/>
        </a:p>
      </dgm:t>
    </dgm:pt>
    <dgm:pt modelId="{25DDE791-1444-4885-8F47-78EA20D9CCBC}">
      <dgm:prSet/>
      <dgm:spPr/>
      <dgm:t>
        <a:bodyPr/>
        <a:lstStyle/>
        <a:p>
          <a:r>
            <a:rPr lang="nl-BE"/>
            <a:t>Handling event-driven processing</a:t>
          </a:r>
          <a:endParaRPr lang="en-US"/>
        </a:p>
      </dgm:t>
    </dgm:pt>
    <dgm:pt modelId="{997C7384-87E0-4EBF-A104-DC89249A6394}" type="parTrans" cxnId="{EFAFE1D5-6113-4B44-B140-440832F57238}">
      <dgm:prSet/>
      <dgm:spPr/>
      <dgm:t>
        <a:bodyPr/>
        <a:lstStyle/>
        <a:p>
          <a:endParaRPr lang="en-US"/>
        </a:p>
      </dgm:t>
    </dgm:pt>
    <dgm:pt modelId="{E0160791-9672-4C68-882B-46CC2F3062CD}" type="sibTrans" cxnId="{EFAFE1D5-6113-4B44-B140-440832F57238}">
      <dgm:prSet/>
      <dgm:spPr/>
      <dgm:t>
        <a:bodyPr/>
        <a:lstStyle/>
        <a:p>
          <a:endParaRPr lang="en-US"/>
        </a:p>
      </dgm:t>
    </dgm:pt>
    <dgm:pt modelId="{9A2F770B-EBAB-4B8B-9A71-3B4E11437298}">
      <dgm:prSet/>
      <dgm:spPr/>
      <dgm:t>
        <a:bodyPr/>
        <a:lstStyle/>
        <a:p>
          <a:r>
            <a:rPr lang="nl-BE"/>
            <a:t>Can scale to 0</a:t>
          </a:r>
          <a:endParaRPr lang="en-US"/>
        </a:p>
      </dgm:t>
    </dgm:pt>
    <dgm:pt modelId="{3EABA406-04C9-4E28-80F2-0491A72338C4}" type="parTrans" cxnId="{F25FC7D0-1F0B-41A2-B3DB-2FA903F42F5B}">
      <dgm:prSet/>
      <dgm:spPr/>
      <dgm:t>
        <a:bodyPr/>
        <a:lstStyle/>
        <a:p>
          <a:endParaRPr lang="en-US"/>
        </a:p>
      </dgm:t>
    </dgm:pt>
    <dgm:pt modelId="{C299896C-A7E2-459B-A827-2FCFABAD0D66}" type="sibTrans" cxnId="{F25FC7D0-1F0B-41A2-B3DB-2FA903F42F5B}">
      <dgm:prSet/>
      <dgm:spPr/>
      <dgm:t>
        <a:bodyPr/>
        <a:lstStyle/>
        <a:p>
          <a:endParaRPr lang="en-US"/>
        </a:p>
      </dgm:t>
    </dgm:pt>
    <dgm:pt modelId="{E325F167-4A5B-48EA-AEE8-544B12FC28B3}">
      <dgm:prSet/>
      <dgm:spPr/>
      <dgm:t>
        <a:bodyPr/>
        <a:lstStyle/>
        <a:p>
          <a:r>
            <a:rPr lang="nl-BE"/>
            <a:t>Competitors: Google Cloud run, AWS app runner </a:t>
          </a:r>
          <a:endParaRPr lang="en-US"/>
        </a:p>
      </dgm:t>
    </dgm:pt>
    <dgm:pt modelId="{B7A66222-B205-4FD6-97AC-1A06CF83308D}" type="parTrans" cxnId="{FD5C62D3-0F3D-45A5-8D10-7AC67E772D40}">
      <dgm:prSet/>
      <dgm:spPr/>
      <dgm:t>
        <a:bodyPr/>
        <a:lstStyle/>
        <a:p>
          <a:endParaRPr lang="en-US"/>
        </a:p>
      </dgm:t>
    </dgm:pt>
    <dgm:pt modelId="{B661FA11-A6E1-4B40-A3E3-D8CA10F7CE7B}" type="sibTrans" cxnId="{FD5C62D3-0F3D-45A5-8D10-7AC67E772D40}">
      <dgm:prSet/>
      <dgm:spPr/>
      <dgm:t>
        <a:bodyPr/>
        <a:lstStyle/>
        <a:p>
          <a:endParaRPr lang="en-US"/>
        </a:p>
      </dgm:t>
    </dgm:pt>
    <dgm:pt modelId="{BE571A39-1409-4FC6-B325-D6120897E3ED}" type="pres">
      <dgm:prSet presAssocID="{D94A5BAD-1CBB-4C80-8166-830ED4AA5575}" presName="root" presStyleCnt="0">
        <dgm:presLayoutVars>
          <dgm:dir/>
          <dgm:resizeHandles val="exact"/>
        </dgm:presLayoutVars>
      </dgm:prSet>
      <dgm:spPr/>
    </dgm:pt>
    <dgm:pt modelId="{893619F4-8E43-4E0C-8FDE-AD82A5EC0AAD}" type="pres">
      <dgm:prSet presAssocID="{BCDADF44-4797-4380-8B95-4B1AD9347398}" presName="compNode" presStyleCnt="0"/>
      <dgm:spPr/>
    </dgm:pt>
    <dgm:pt modelId="{C31A4B75-FA9A-46B4-AC7E-29857A3F0B40}" type="pres">
      <dgm:prSet presAssocID="{BCDADF44-4797-4380-8B95-4B1AD934739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C1A1389-94CE-41A0-83FA-3B6EDAE2BD3A}" type="pres">
      <dgm:prSet presAssocID="{BCDADF44-4797-4380-8B95-4B1AD9347398}" presName="spaceRect" presStyleCnt="0"/>
      <dgm:spPr/>
    </dgm:pt>
    <dgm:pt modelId="{8C462753-C93C-4C63-BC2B-81BB6B8D806D}" type="pres">
      <dgm:prSet presAssocID="{BCDADF44-4797-4380-8B95-4B1AD9347398}" presName="textRect" presStyleLbl="revTx" presStyleIdx="0" presStyleCnt="7">
        <dgm:presLayoutVars>
          <dgm:chMax val="1"/>
          <dgm:chPref val="1"/>
        </dgm:presLayoutVars>
      </dgm:prSet>
      <dgm:spPr/>
    </dgm:pt>
    <dgm:pt modelId="{1D73FB94-3399-4720-8E60-E665A78E00A4}" type="pres">
      <dgm:prSet presAssocID="{4EB29EA0-2B5A-4258-A69C-D5F58F222270}" presName="sibTrans" presStyleCnt="0"/>
      <dgm:spPr/>
    </dgm:pt>
    <dgm:pt modelId="{D0F7EB7C-7EEE-4A46-93D6-4425822165B7}" type="pres">
      <dgm:prSet presAssocID="{A6439F81-8768-4B71-8C4D-878787BE755B}" presName="compNode" presStyleCnt="0"/>
      <dgm:spPr/>
    </dgm:pt>
    <dgm:pt modelId="{B78FF391-3E9B-498B-A4D2-0BD3AB68846E}" type="pres">
      <dgm:prSet presAssocID="{A6439F81-8768-4B71-8C4D-878787BE755B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C0CBCDE9-4BA3-4DA6-AEA5-81357E1A4B71}" type="pres">
      <dgm:prSet presAssocID="{A6439F81-8768-4B71-8C4D-878787BE755B}" presName="spaceRect" presStyleCnt="0"/>
      <dgm:spPr/>
    </dgm:pt>
    <dgm:pt modelId="{81C94D7F-716B-41E9-B4FA-7572DDFB3B3F}" type="pres">
      <dgm:prSet presAssocID="{A6439F81-8768-4B71-8C4D-878787BE755B}" presName="textRect" presStyleLbl="revTx" presStyleIdx="1" presStyleCnt="7">
        <dgm:presLayoutVars>
          <dgm:chMax val="1"/>
          <dgm:chPref val="1"/>
        </dgm:presLayoutVars>
      </dgm:prSet>
      <dgm:spPr/>
    </dgm:pt>
    <dgm:pt modelId="{A29392B4-7304-44DB-B6F4-92FF986FBC5C}" type="pres">
      <dgm:prSet presAssocID="{00E677B5-AAB9-417D-905C-74BF0CA19B8A}" presName="sibTrans" presStyleCnt="0"/>
      <dgm:spPr/>
    </dgm:pt>
    <dgm:pt modelId="{E021C1D7-B31F-45AE-A32D-81F3BBC15C6E}" type="pres">
      <dgm:prSet presAssocID="{2248B932-F888-45E5-BDB2-F934B8593AF2}" presName="compNode" presStyleCnt="0"/>
      <dgm:spPr/>
    </dgm:pt>
    <dgm:pt modelId="{D7B00868-AABA-4065-98E0-EEBEEFD81910}" type="pres">
      <dgm:prSet presAssocID="{2248B932-F888-45E5-BDB2-F934B8593AF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with solid fill"/>
        </a:ext>
      </dgm:extLst>
    </dgm:pt>
    <dgm:pt modelId="{0038A88F-D050-4264-8167-4B12ACCB8106}" type="pres">
      <dgm:prSet presAssocID="{2248B932-F888-45E5-BDB2-F934B8593AF2}" presName="spaceRect" presStyleCnt="0"/>
      <dgm:spPr/>
    </dgm:pt>
    <dgm:pt modelId="{F25DCF7E-3F9F-411F-92FF-AF8CD39DF8AE}" type="pres">
      <dgm:prSet presAssocID="{2248B932-F888-45E5-BDB2-F934B8593AF2}" presName="textRect" presStyleLbl="revTx" presStyleIdx="2" presStyleCnt="7">
        <dgm:presLayoutVars>
          <dgm:chMax val="1"/>
          <dgm:chPref val="1"/>
        </dgm:presLayoutVars>
      </dgm:prSet>
      <dgm:spPr/>
    </dgm:pt>
    <dgm:pt modelId="{4DBDB2ED-D80C-48D1-B83C-59FF7B7E88B7}" type="pres">
      <dgm:prSet presAssocID="{025BE588-7F21-46F0-9A80-0ED757017724}" presName="sibTrans" presStyleCnt="0"/>
      <dgm:spPr/>
    </dgm:pt>
    <dgm:pt modelId="{B25B16B9-15A6-4335-B407-CB838349C204}" type="pres">
      <dgm:prSet presAssocID="{E632142C-2158-4125-ADFF-C66FD8FA7EDB}" presName="compNode" presStyleCnt="0"/>
      <dgm:spPr/>
    </dgm:pt>
    <dgm:pt modelId="{01B0554B-BA8A-40AC-9051-2A27C2F933A8}" type="pres">
      <dgm:prSet presAssocID="{E632142C-2158-4125-ADFF-C66FD8FA7EDB}" presName="iconRect" presStyleLbl="node1" presStyleIdx="3" presStyleCnt="7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BB0EC19-8E1D-488F-90FC-8FC3912BCE91}" type="pres">
      <dgm:prSet presAssocID="{E632142C-2158-4125-ADFF-C66FD8FA7EDB}" presName="spaceRect" presStyleCnt="0"/>
      <dgm:spPr/>
    </dgm:pt>
    <dgm:pt modelId="{5FCD2765-6A8E-44DF-9B49-95C1649BA711}" type="pres">
      <dgm:prSet presAssocID="{E632142C-2158-4125-ADFF-C66FD8FA7EDB}" presName="textRect" presStyleLbl="revTx" presStyleIdx="3" presStyleCnt="7">
        <dgm:presLayoutVars>
          <dgm:chMax val="1"/>
          <dgm:chPref val="1"/>
        </dgm:presLayoutVars>
      </dgm:prSet>
      <dgm:spPr/>
    </dgm:pt>
    <dgm:pt modelId="{8E89DB86-4F94-4ADF-AA08-CC80A99B3BD3}" type="pres">
      <dgm:prSet presAssocID="{9A640673-48ED-4935-B17E-31FDC8707873}" presName="sibTrans" presStyleCnt="0"/>
      <dgm:spPr/>
    </dgm:pt>
    <dgm:pt modelId="{513DD3B2-E1FF-478B-8184-B3782905FBEC}" type="pres">
      <dgm:prSet presAssocID="{25DDE791-1444-4885-8F47-78EA20D9CCBC}" presName="compNode" presStyleCnt="0"/>
      <dgm:spPr/>
    </dgm:pt>
    <dgm:pt modelId="{935186E3-251A-433C-A031-A609578B1CC9}" type="pres">
      <dgm:prSet presAssocID="{25DDE791-1444-4885-8F47-78EA20D9CCBC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 with solid fill"/>
        </a:ext>
      </dgm:extLst>
    </dgm:pt>
    <dgm:pt modelId="{93EC8E07-4C1B-4DDD-A134-66AD2C67AB77}" type="pres">
      <dgm:prSet presAssocID="{25DDE791-1444-4885-8F47-78EA20D9CCBC}" presName="spaceRect" presStyleCnt="0"/>
      <dgm:spPr/>
    </dgm:pt>
    <dgm:pt modelId="{97F0F0A2-3669-4B71-9449-091C9416902E}" type="pres">
      <dgm:prSet presAssocID="{25DDE791-1444-4885-8F47-78EA20D9CCBC}" presName="textRect" presStyleLbl="revTx" presStyleIdx="4" presStyleCnt="7">
        <dgm:presLayoutVars>
          <dgm:chMax val="1"/>
          <dgm:chPref val="1"/>
        </dgm:presLayoutVars>
      </dgm:prSet>
      <dgm:spPr/>
    </dgm:pt>
    <dgm:pt modelId="{93B4A106-3FF3-4D2F-A36A-89D44E8800CF}" type="pres">
      <dgm:prSet presAssocID="{E0160791-9672-4C68-882B-46CC2F3062CD}" presName="sibTrans" presStyleCnt="0"/>
      <dgm:spPr/>
    </dgm:pt>
    <dgm:pt modelId="{9E260231-0157-4EFE-9B81-5BB59509E20A}" type="pres">
      <dgm:prSet presAssocID="{9A2F770B-EBAB-4B8B-9A71-3B4E11437298}" presName="compNode" presStyleCnt="0"/>
      <dgm:spPr/>
    </dgm:pt>
    <dgm:pt modelId="{34F5C9B1-F48C-4D44-B637-17F50C3AB3B3}" type="pres">
      <dgm:prSet presAssocID="{9A2F770B-EBAB-4B8B-9A71-3B4E11437298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7D92E189-C590-41F5-B603-9C837A014EFB}" type="pres">
      <dgm:prSet presAssocID="{9A2F770B-EBAB-4B8B-9A71-3B4E11437298}" presName="spaceRect" presStyleCnt="0"/>
      <dgm:spPr/>
    </dgm:pt>
    <dgm:pt modelId="{F44F8F71-30F5-4C6B-BBB6-246BD8F2BE70}" type="pres">
      <dgm:prSet presAssocID="{9A2F770B-EBAB-4B8B-9A71-3B4E11437298}" presName="textRect" presStyleLbl="revTx" presStyleIdx="5" presStyleCnt="7">
        <dgm:presLayoutVars>
          <dgm:chMax val="1"/>
          <dgm:chPref val="1"/>
        </dgm:presLayoutVars>
      </dgm:prSet>
      <dgm:spPr/>
    </dgm:pt>
    <dgm:pt modelId="{F0CCCA3E-2379-4B95-A269-99EEBF21E0BE}" type="pres">
      <dgm:prSet presAssocID="{C299896C-A7E2-459B-A827-2FCFABAD0D66}" presName="sibTrans" presStyleCnt="0"/>
      <dgm:spPr/>
    </dgm:pt>
    <dgm:pt modelId="{FD992AA0-DFEC-48B9-A9AF-8F1EB3D3D569}" type="pres">
      <dgm:prSet presAssocID="{E325F167-4A5B-48EA-AEE8-544B12FC28B3}" presName="compNode" presStyleCnt="0"/>
      <dgm:spPr/>
    </dgm:pt>
    <dgm:pt modelId="{991EDE39-F537-4C6A-BD9C-C993E3068ED7}" type="pres">
      <dgm:prSet presAssocID="{E325F167-4A5B-48EA-AEE8-544B12FC28B3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 with solid fill"/>
        </a:ext>
      </dgm:extLst>
    </dgm:pt>
    <dgm:pt modelId="{F93A9F59-B242-406F-92C5-1515419DBB5B}" type="pres">
      <dgm:prSet presAssocID="{E325F167-4A5B-48EA-AEE8-544B12FC28B3}" presName="spaceRect" presStyleCnt="0"/>
      <dgm:spPr/>
    </dgm:pt>
    <dgm:pt modelId="{F9B5C050-74FB-40C3-80AB-9797D8E69148}" type="pres">
      <dgm:prSet presAssocID="{E325F167-4A5B-48EA-AEE8-544B12FC28B3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D456AE0C-3938-476B-8FF1-E533284A8738}" srcId="{D94A5BAD-1CBB-4C80-8166-830ED4AA5575}" destId="{E632142C-2158-4125-ADFF-C66FD8FA7EDB}" srcOrd="3" destOrd="0" parTransId="{1E068375-005C-479D-B0C1-F4D3231E5AE7}" sibTransId="{9A640673-48ED-4935-B17E-31FDC8707873}"/>
    <dgm:cxn modelId="{F11A4512-5C1C-41BE-907D-1A4DB949C96D}" srcId="{D94A5BAD-1CBB-4C80-8166-830ED4AA5575}" destId="{BCDADF44-4797-4380-8B95-4B1AD9347398}" srcOrd="0" destOrd="0" parTransId="{9D6C3256-05DB-46B1-B71E-9E72103FACED}" sibTransId="{4EB29EA0-2B5A-4258-A69C-D5F58F222270}"/>
    <dgm:cxn modelId="{8F0F2C2B-C2CF-4E3E-8113-8390728FB61C}" type="presOf" srcId="{BCDADF44-4797-4380-8B95-4B1AD9347398}" destId="{8C462753-C93C-4C63-BC2B-81BB6B8D806D}" srcOrd="0" destOrd="0" presId="urn:microsoft.com/office/officeart/2018/2/layout/IconLabelList"/>
    <dgm:cxn modelId="{8586C63D-820B-4581-A076-42D4FA447CDE}" type="presOf" srcId="{D94A5BAD-1CBB-4C80-8166-830ED4AA5575}" destId="{BE571A39-1409-4FC6-B325-D6120897E3ED}" srcOrd="0" destOrd="0" presId="urn:microsoft.com/office/officeart/2018/2/layout/IconLabelList"/>
    <dgm:cxn modelId="{E67AF05C-7B20-46D5-8798-71AA0D5DC92E}" type="presOf" srcId="{E325F167-4A5B-48EA-AEE8-544B12FC28B3}" destId="{F9B5C050-74FB-40C3-80AB-9797D8E69148}" srcOrd="0" destOrd="0" presId="urn:microsoft.com/office/officeart/2018/2/layout/IconLabelList"/>
    <dgm:cxn modelId="{4C053C53-C364-4FC7-878B-9EBFE26BDF65}" srcId="{D94A5BAD-1CBB-4C80-8166-830ED4AA5575}" destId="{A6439F81-8768-4B71-8C4D-878787BE755B}" srcOrd="1" destOrd="0" parTransId="{8C2811A2-1D9F-4226-B505-14B6166C471C}" sibTransId="{00E677B5-AAB9-417D-905C-74BF0CA19B8A}"/>
    <dgm:cxn modelId="{5373C95A-AD4B-4BBA-A7F1-0C5BB11FCCE8}" type="presOf" srcId="{E632142C-2158-4125-ADFF-C66FD8FA7EDB}" destId="{5FCD2765-6A8E-44DF-9B49-95C1649BA711}" srcOrd="0" destOrd="0" presId="urn:microsoft.com/office/officeart/2018/2/layout/IconLabelList"/>
    <dgm:cxn modelId="{1F73548F-14F7-4071-937D-3759B09237DA}" type="presOf" srcId="{A6439F81-8768-4B71-8C4D-878787BE755B}" destId="{81C94D7F-716B-41E9-B4FA-7572DDFB3B3F}" srcOrd="0" destOrd="0" presId="urn:microsoft.com/office/officeart/2018/2/layout/IconLabelList"/>
    <dgm:cxn modelId="{F6069EC8-A27F-4F84-9CE2-96785CEF9F9C}" type="presOf" srcId="{9A2F770B-EBAB-4B8B-9A71-3B4E11437298}" destId="{F44F8F71-30F5-4C6B-BBB6-246BD8F2BE70}" srcOrd="0" destOrd="0" presId="urn:microsoft.com/office/officeart/2018/2/layout/IconLabelList"/>
    <dgm:cxn modelId="{147517CA-D84D-4BB1-89A0-F12A2A4BFDFC}" srcId="{D94A5BAD-1CBB-4C80-8166-830ED4AA5575}" destId="{2248B932-F888-45E5-BDB2-F934B8593AF2}" srcOrd="2" destOrd="0" parTransId="{EB3FCD6E-3637-4529-B454-DC0FDF8F784B}" sibTransId="{025BE588-7F21-46F0-9A80-0ED757017724}"/>
    <dgm:cxn modelId="{F25FC7D0-1F0B-41A2-B3DB-2FA903F42F5B}" srcId="{D94A5BAD-1CBB-4C80-8166-830ED4AA5575}" destId="{9A2F770B-EBAB-4B8B-9A71-3B4E11437298}" srcOrd="5" destOrd="0" parTransId="{3EABA406-04C9-4E28-80F2-0491A72338C4}" sibTransId="{C299896C-A7E2-459B-A827-2FCFABAD0D66}"/>
    <dgm:cxn modelId="{FD5C62D3-0F3D-45A5-8D10-7AC67E772D40}" srcId="{D94A5BAD-1CBB-4C80-8166-830ED4AA5575}" destId="{E325F167-4A5B-48EA-AEE8-544B12FC28B3}" srcOrd="6" destOrd="0" parTransId="{B7A66222-B205-4FD6-97AC-1A06CF83308D}" sibTransId="{B661FA11-A6E1-4B40-A3E3-D8CA10F7CE7B}"/>
    <dgm:cxn modelId="{EFAFE1D5-6113-4B44-B140-440832F57238}" srcId="{D94A5BAD-1CBB-4C80-8166-830ED4AA5575}" destId="{25DDE791-1444-4885-8F47-78EA20D9CCBC}" srcOrd="4" destOrd="0" parTransId="{997C7384-87E0-4EBF-A104-DC89249A6394}" sibTransId="{E0160791-9672-4C68-882B-46CC2F3062CD}"/>
    <dgm:cxn modelId="{6A08DBD6-6285-4310-A49E-CEC7A0DCECC4}" type="presOf" srcId="{2248B932-F888-45E5-BDB2-F934B8593AF2}" destId="{F25DCF7E-3F9F-411F-92FF-AF8CD39DF8AE}" srcOrd="0" destOrd="0" presId="urn:microsoft.com/office/officeart/2018/2/layout/IconLabelList"/>
    <dgm:cxn modelId="{985BC5E7-242F-4879-A9AC-21DE8ED706F8}" type="presOf" srcId="{25DDE791-1444-4885-8F47-78EA20D9CCBC}" destId="{97F0F0A2-3669-4B71-9449-091C9416902E}" srcOrd="0" destOrd="0" presId="urn:microsoft.com/office/officeart/2018/2/layout/IconLabelList"/>
    <dgm:cxn modelId="{7B358382-063D-4825-81DC-B8FD5BCE3FA3}" type="presParOf" srcId="{BE571A39-1409-4FC6-B325-D6120897E3ED}" destId="{893619F4-8E43-4E0C-8FDE-AD82A5EC0AAD}" srcOrd="0" destOrd="0" presId="urn:microsoft.com/office/officeart/2018/2/layout/IconLabelList"/>
    <dgm:cxn modelId="{EB9933FB-7DB0-4C34-8AC4-CB865DF8DA20}" type="presParOf" srcId="{893619F4-8E43-4E0C-8FDE-AD82A5EC0AAD}" destId="{C31A4B75-FA9A-46B4-AC7E-29857A3F0B40}" srcOrd="0" destOrd="0" presId="urn:microsoft.com/office/officeart/2018/2/layout/IconLabelList"/>
    <dgm:cxn modelId="{ED6DA8C6-B469-49F5-B759-7FB48A5E65CD}" type="presParOf" srcId="{893619F4-8E43-4E0C-8FDE-AD82A5EC0AAD}" destId="{EC1A1389-94CE-41A0-83FA-3B6EDAE2BD3A}" srcOrd="1" destOrd="0" presId="urn:microsoft.com/office/officeart/2018/2/layout/IconLabelList"/>
    <dgm:cxn modelId="{1FAF5379-8D46-4AD3-A64C-9081BC6AA463}" type="presParOf" srcId="{893619F4-8E43-4E0C-8FDE-AD82A5EC0AAD}" destId="{8C462753-C93C-4C63-BC2B-81BB6B8D806D}" srcOrd="2" destOrd="0" presId="urn:microsoft.com/office/officeart/2018/2/layout/IconLabelList"/>
    <dgm:cxn modelId="{B53BB469-F432-4A66-9FA9-07B37617F09F}" type="presParOf" srcId="{BE571A39-1409-4FC6-B325-D6120897E3ED}" destId="{1D73FB94-3399-4720-8E60-E665A78E00A4}" srcOrd="1" destOrd="0" presId="urn:microsoft.com/office/officeart/2018/2/layout/IconLabelList"/>
    <dgm:cxn modelId="{8479B5A8-5188-43DA-A783-A22B760CE0E3}" type="presParOf" srcId="{BE571A39-1409-4FC6-B325-D6120897E3ED}" destId="{D0F7EB7C-7EEE-4A46-93D6-4425822165B7}" srcOrd="2" destOrd="0" presId="urn:microsoft.com/office/officeart/2018/2/layout/IconLabelList"/>
    <dgm:cxn modelId="{87B69E89-D361-4228-A351-E080E1693E15}" type="presParOf" srcId="{D0F7EB7C-7EEE-4A46-93D6-4425822165B7}" destId="{B78FF391-3E9B-498B-A4D2-0BD3AB68846E}" srcOrd="0" destOrd="0" presId="urn:microsoft.com/office/officeart/2018/2/layout/IconLabelList"/>
    <dgm:cxn modelId="{E0423BCE-8800-440F-91FC-7F1D88D89829}" type="presParOf" srcId="{D0F7EB7C-7EEE-4A46-93D6-4425822165B7}" destId="{C0CBCDE9-4BA3-4DA6-AEA5-81357E1A4B71}" srcOrd="1" destOrd="0" presId="urn:microsoft.com/office/officeart/2018/2/layout/IconLabelList"/>
    <dgm:cxn modelId="{98BCD5C8-2B84-469D-84B0-CAB9BFFB2ED9}" type="presParOf" srcId="{D0F7EB7C-7EEE-4A46-93D6-4425822165B7}" destId="{81C94D7F-716B-41E9-B4FA-7572DDFB3B3F}" srcOrd="2" destOrd="0" presId="urn:microsoft.com/office/officeart/2018/2/layout/IconLabelList"/>
    <dgm:cxn modelId="{C23862D7-06CC-4C8A-ACF0-5DA9AEF730BE}" type="presParOf" srcId="{BE571A39-1409-4FC6-B325-D6120897E3ED}" destId="{A29392B4-7304-44DB-B6F4-92FF986FBC5C}" srcOrd="3" destOrd="0" presId="urn:microsoft.com/office/officeart/2018/2/layout/IconLabelList"/>
    <dgm:cxn modelId="{121BA080-CF81-4447-A90D-B1AAE8A02987}" type="presParOf" srcId="{BE571A39-1409-4FC6-B325-D6120897E3ED}" destId="{E021C1D7-B31F-45AE-A32D-81F3BBC15C6E}" srcOrd="4" destOrd="0" presId="urn:microsoft.com/office/officeart/2018/2/layout/IconLabelList"/>
    <dgm:cxn modelId="{AD82A14A-1B01-4A90-AE30-BE71A1674B80}" type="presParOf" srcId="{E021C1D7-B31F-45AE-A32D-81F3BBC15C6E}" destId="{D7B00868-AABA-4065-98E0-EEBEEFD81910}" srcOrd="0" destOrd="0" presId="urn:microsoft.com/office/officeart/2018/2/layout/IconLabelList"/>
    <dgm:cxn modelId="{0E3E3BBB-5800-47BC-858D-DFA611333608}" type="presParOf" srcId="{E021C1D7-B31F-45AE-A32D-81F3BBC15C6E}" destId="{0038A88F-D050-4264-8167-4B12ACCB8106}" srcOrd="1" destOrd="0" presId="urn:microsoft.com/office/officeart/2018/2/layout/IconLabelList"/>
    <dgm:cxn modelId="{5B9CC8EA-8BEF-4EA9-AA2F-A18002028BDA}" type="presParOf" srcId="{E021C1D7-B31F-45AE-A32D-81F3BBC15C6E}" destId="{F25DCF7E-3F9F-411F-92FF-AF8CD39DF8AE}" srcOrd="2" destOrd="0" presId="urn:microsoft.com/office/officeart/2018/2/layout/IconLabelList"/>
    <dgm:cxn modelId="{225B82ED-1C19-4093-8361-D2CAA2775B22}" type="presParOf" srcId="{BE571A39-1409-4FC6-B325-D6120897E3ED}" destId="{4DBDB2ED-D80C-48D1-B83C-59FF7B7E88B7}" srcOrd="5" destOrd="0" presId="urn:microsoft.com/office/officeart/2018/2/layout/IconLabelList"/>
    <dgm:cxn modelId="{1D24B8A3-E89E-44B0-B0F5-CCD688194A15}" type="presParOf" srcId="{BE571A39-1409-4FC6-B325-D6120897E3ED}" destId="{B25B16B9-15A6-4335-B407-CB838349C204}" srcOrd="6" destOrd="0" presId="urn:microsoft.com/office/officeart/2018/2/layout/IconLabelList"/>
    <dgm:cxn modelId="{4DDB8866-B321-45B2-9BA9-F8620A282A32}" type="presParOf" srcId="{B25B16B9-15A6-4335-B407-CB838349C204}" destId="{01B0554B-BA8A-40AC-9051-2A27C2F933A8}" srcOrd="0" destOrd="0" presId="urn:microsoft.com/office/officeart/2018/2/layout/IconLabelList"/>
    <dgm:cxn modelId="{57A4A907-AFF7-4BBD-9C5C-13C59C7DD218}" type="presParOf" srcId="{B25B16B9-15A6-4335-B407-CB838349C204}" destId="{0BB0EC19-8E1D-488F-90FC-8FC3912BCE91}" srcOrd="1" destOrd="0" presId="urn:microsoft.com/office/officeart/2018/2/layout/IconLabelList"/>
    <dgm:cxn modelId="{0C9419F2-FDE9-4F69-9BCF-D28F2F299C74}" type="presParOf" srcId="{B25B16B9-15A6-4335-B407-CB838349C204}" destId="{5FCD2765-6A8E-44DF-9B49-95C1649BA711}" srcOrd="2" destOrd="0" presId="urn:microsoft.com/office/officeart/2018/2/layout/IconLabelList"/>
    <dgm:cxn modelId="{24641E44-BD19-4287-9DAF-456E256C8054}" type="presParOf" srcId="{BE571A39-1409-4FC6-B325-D6120897E3ED}" destId="{8E89DB86-4F94-4ADF-AA08-CC80A99B3BD3}" srcOrd="7" destOrd="0" presId="urn:microsoft.com/office/officeart/2018/2/layout/IconLabelList"/>
    <dgm:cxn modelId="{2BD8B640-7C57-4526-B958-9C3E7043523D}" type="presParOf" srcId="{BE571A39-1409-4FC6-B325-D6120897E3ED}" destId="{513DD3B2-E1FF-478B-8184-B3782905FBEC}" srcOrd="8" destOrd="0" presId="urn:microsoft.com/office/officeart/2018/2/layout/IconLabelList"/>
    <dgm:cxn modelId="{8BEE02C5-B05F-4137-B5ED-3650096DD619}" type="presParOf" srcId="{513DD3B2-E1FF-478B-8184-B3782905FBEC}" destId="{935186E3-251A-433C-A031-A609578B1CC9}" srcOrd="0" destOrd="0" presId="urn:microsoft.com/office/officeart/2018/2/layout/IconLabelList"/>
    <dgm:cxn modelId="{C6254435-CBD3-4246-8ADC-2F443129BAA4}" type="presParOf" srcId="{513DD3B2-E1FF-478B-8184-B3782905FBEC}" destId="{93EC8E07-4C1B-4DDD-A134-66AD2C67AB77}" srcOrd="1" destOrd="0" presId="urn:microsoft.com/office/officeart/2018/2/layout/IconLabelList"/>
    <dgm:cxn modelId="{59174B14-73A8-4D9B-A42C-AB51BDCA9427}" type="presParOf" srcId="{513DD3B2-E1FF-478B-8184-B3782905FBEC}" destId="{97F0F0A2-3669-4B71-9449-091C9416902E}" srcOrd="2" destOrd="0" presId="urn:microsoft.com/office/officeart/2018/2/layout/IconLabelList"/>
    <dgm:cxn modelId="{A4564CF6-D548-480C-9777-C84A5CDF91A7}" type="presParOf" srcId="{BE571A39-1409-4FC6-B325-D6120897E3ED}" destId="{93B4A106-3FF3-4D2F-A36A-89D44E8800CF}" srcOrd="9" destOrd="0" presId="urn:microsoft.com/office/officeart/2018/2/layout/IconLabelList"/>
    <dgm:cxn modelId="{B28911E7-02CD-4125-96AD-52C8B4121FE0}" type="presParOf" srcId="{BE571A39-1409-4FC6-B325-D6120897E3ED}" destId="{9E260231-0157-4EFE-9B81-5BB59509E20A}" srcOrd="10" destOrd="0" presId="urn:microsoft.com/office/officeart/2018/2/layout/IconLabelList"/>
    <dgm:cxn modelId="{E87D357E-B150-453A-A942-7AD48DCBC60F}" type="presParOf" srcId="{9E260231-0157-4EFE-9B81-5BB59509E20A}" destId="{34F5C9B1-F48C-4D44-B637-17F50C3AB3B3}" srcOrd="0" destOrd="0" presId="urn:microsoft.com/office/officeart/2018/2/layout/IconLabelList"/>
    <dgm:cxn modelId="{3829A792-03D0-41A2-B3E5-D5038CE42AE0}" type="presParOf" srcId="{9E260231-0157-4EFE-9B81-5BB59509E20A}" destId="{7D92E189-C590-41F5-B603-9C837A014EFB}" srcOrd="1" destOrd="0" presId="urn:microsoft.com/office/officeart/2018/2/layout/IconLabelList"/>
    <dgm:cxn modelId="{24A2A865-C52E-4535-A8A3-02947FBF6C85}" type="presParOf" srcId="{9E260231-0157-4EFE-9B81-5BB59509E20A}" destId="{F44F8F71-30F5-4C6B-BBB6-246BD8F2BE70}" srcOrd="2" destOrd="0" presId="urn:microsoft.com/office/officeart/2018/2/layout/IconLabelList"/>
    <dgm:cxn modelId="{49EB4350-8F3C-42DF-8744-0DCCCD6AB249}" type="presParOf" srcId="{BE571A39-1409-4FC6-B325-D6120897E3ED}" destId="{F0CCCA3E-2379-4B95-A269-99EEBF21E0BE}" srcOrd="11" destOrd="0" presId="urn:microsoft.com/office/officeart/2018/2/layout/IconLabelList"/>
    <dgm:cxn modelId="{B0A9414B-590C-41B9-86B7-D1879F4A48A7}" type="presParOf" srcId="{BE571A39-1409-4FC6-B325-D6120897E3ED}" destId="{FD992AA0-DFEC-48B9-A9AF-8F1EB3D3D569}" srcOrd="12" destOrd="0" presId="urn:microsoft.com/office/officeart/2018/2/layout/IconLabelList"/>
    <dgm:cxn modelId="{422CBA5F-7307-47EF-A283-6B875DD08CCE}" type="presParOf" srcId="{FD992AA0-DFEC-48B9-A9AF-8F1EB3D3D569}" destId="{991EDE39-F537-4C6A-BD9C-C993E3068ED7}" srcOrd="0" destOrd="0" presId="urn:microsoft.com/office/officeart/2018/2/layout/IconLabelList"/>
    <dgm:cxn modelId="{D29341A3-2C95-47C8-96C5-4050FC93E531}" type="presParOf" srcId="{FD992AA0-DFEC-48B9-A9AF-8F1EB3D3D569}" destId="{F93A9F59-B242-406F-92C5-1515419DBB5B}" srcOrd="1" destOrd="0" presId="urn:microsoft.com/office/officeart/2018/2/layout/IconLabelList"/>
    <dgm:cxn modelId="{60332D0F-5C39-4CAC-8CF2-3A852E499B60}" type="presParOf" srcId="{FD992AA0-DFEC-48B9-A9AF-8F1EB3D3D569}" destId="{F9B5C050-74FB-40C3-80AB-9797D8E6914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C5329D-4996-4662-9757-3927BA5B7187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4806F56-A5CA-4879-BED2-1B03F8BB2BFE}">
      <dgm:prSet/>
      <dgm:spPr/>
      <dgm:t>
        <a:bodyPr/>
        <a:lstStyle/>
        <a:p>
          <a:r>
            <a:rPr lang="nl-BE"/>
            <a:t>Run mutliple container revisions</a:t>
          </a:r>
          <a:endParaRPr lang="en-US"/>
        </a:p>
      </dgm:t>
    </dgm:pt>
    <dgm:pt modelId="{639F2C36-59A3-472E-83B4-147E6BC2B568}" type="parTrans" cxnId="{D025F23D-B63F-4F5E-BEE3-659ADD9EEF60}">
      <dgm:prSet/>
      <dgm:spPr/>
      <dgm:t>
        <a:bodyPr/>
        <a:lstStyle/>
        <a:p>
          <a:endParaRPr lang="en-US"/>
        </a:p>
      </dgm:t>
    </dgm:pt>
    <dgm:pt modelId="{E08647D1-CBB6-404D-9643-C6A1E4979941}" type="sibTrans" cxnId="{D025F23D-B63F-4F5E-BEE3-659ADD9EEF60}">
      <dgm:prSet/>
      <dgm:spPr/>
      <dgm:t>
        <a:bodyPr/>
        <a:lstStyle/>
        <a:p>
          <a:endParaRPr lang="en-US"/>
        </a:p>
      </dgm:t>
    </dgm:pt>
    <dgm:pt modelId="{76CF7852-542A-4834-BD94-E1F5B58ADB97}">
      <dgm:prSet/>
      <dgm:spPr/>
      <dgm:t>
        <a:bodyPr/>
        <a:lstStyle/>
        <a:p>
          <a:r>
            <a:rPr lang="nl-BE"/>
            <a:t>Autscale (keda)</a:t>
          </a:r>
          <a:endParaRPr lang="en-US"/>
        </a:p>
      </dgm:t>
    </dgm:pt>
    <dgm:pt modelId="{4BA26B1C-2696-4566-8EA1-8E2C18559B17}" type="parTrans" cxnId="{229ED1B1-7938-47D5-B423-99E6B9FC2944}">
      <dgm:prSet/>
      <dgm:spPr/>
      <dgm:t>
        <a:bodyPr/>
        <a:lstStyle/>
        <a:p>
          <a:endParaRPr lang="en-US"/>
        </a:p>
      </dgm:t>
    </dgm:pt>
    <dgm:pt modelId="{50546785-A454-4BB4-8BE4-A189CF8B0604}" type="sibTrans" cxnId="{229ED1B1-7938-47D5-B423-99E6B9FC2944}">
      <dgm:prSet/>
      <dgm:spPr/>
      <dgm:t>
        <a:bodyPr/>
        <a:lstStyle/>
        <a:p>
          <a:endParaRPr lang="en-US"/>
        </a:p>
      </dgm:t>
    </dgm:pt>
    <dgm:pt modelId="{BBD02CB3-FD91-4BC9-921A-D15EB7438FE2}">
      <dgm:prSet/>
      <dgm:spPr/>
      <dgm:t>
        <a:bodyPr/>
        <a:lstStyle/>
        <a:p>
          <a:r>
            <a:rPr lang="nl-BE"/>
            <a:t>HTTP Ingress (envoy)</a:t>
          </a:r>
          <a:endParaRPr lang="en-US"/>
        </a:p>
      </dgm:t>
    </dgm:pt>
    <dgm:pt modelId="{2A0094A1-965F-4803-A948-63C637DA15FF}" type="parTrans" cxnId="{3CEF6FB0-4C31-452E-943C-61BF3174C4FC}">
      <dgm:prSet/>
      <dgm:spPr/>
      <dgm:t>
        <a:bodyPr/>
        <a:lstStyle/>
        <a:p>
          <a:endParaRPr lang="en-US"/>
        </a:p>
      </dgm:t>
    </dgm:pt>
    <dgm:pt modelId="{949D33F2-8CC8-4924-9DFA-B4998A6C27B2}" type="sibTrans" cxnId="{3CEF6FB0-4C31-452E-943C-61BF3174C4FC}">
      <dgm:prSet/>
      <dgm:spPr/>
      <dgm:t>
        <a:bodyPr/>
        <a:lstStyle/>
        <a:p>
          <a:endParaRPr lang="en-US"/>
        </a:p>
      </dgm:t>
    </dgm:pt>
    <dgm:pt modelId="{B3951F98-A5DB-4F88-B7E1-175EAC402E1B}">
      <dgm:prSet/>
      <dgm:spPr/>
      <dgm:t>
        <a:bodyPr/>
        <a:lstStyle/>
        <a:p>
          <a:r>
            <a:rPr lang="nl-BE"/>
            <a:t>Split trafic</a:t>
          </a:r>
          <a:endParaRPr lang="en-US"/>
        </a:p>
      </dgm:t>
    </dgm:pt>
    <dgm:pt modelId="{D0080615-F9BB-4100-983D-070DB5270A7C}" type="parTrans" cxnId="{5D64D8B5-B17A-4EB3-90BE-04CCDB59088B}">
      <dgm:prSet/>
      <dgm:spPr/>
      <dgm:t>
        <a:bodyPr/>
        <a:lstStyle/>
        <a:p>
          <a:endParaRPr lang="en-US"/>
        </a:p>
      </dgm:t>
    </dgm:pt>
    <dgm:pt modelId="{4BCACA81-6401-466F-B523-975FDB290D6A}" type="sibTrans" cxnId="{5D64D8B5-B17A-4EB3-90BE-04CCDB59088B}">
      <dgm:prSet/>
      <dgm:spPr/>
      <dgm:t>
        <a:bodyPr/>
        <a:lstStyle/>
        <a:p>
          <a:endParaRPr lang="en-US"/>
        </a:p>
      </dgm:t>
    </dgm:pt>
    <dgm:pt modelId="{C1109742-9C2D-4971-A349-A03E99BCF729}">
      <dgm:prSet/>
      <dgm:spPr/>
      <dgm:t>
        <a:bodyPr/>
        <a:lstStyle/>
        <a:p>
          <a:r>
            <a:rPr lang="nl-BE"/>
            <a:t>Internal ingress and service disconvery</a:t>
          </a:r>
          <a:endParaRPr lang="en-US"/>
        </a:p>
      </dgm:t>
    </dgm:pt>
    <dgm:pt modelId="{E170EBAD-F772-44FA-83CE-FFBAA6B326B0}" type="parTrans" cxnId="{7F83EB78-73CD-4812-9E5D-990FF6D136C9}">
      <dgm:prSet/>
      <dgm:spPr/>
      <dgm:t>
        <a:bodyPr/>
        <a:lstStyle/>
        <a:p>
          <a:endParaRPr lang="en-US"/>
        </a:p>
      </dgm:t>
    </dgm:pt>
    <dgm:pt modelId="{A64D9AA2-0AC0-4F9D-9975-92832068F7FB}" type="sibTrans" cxnId="{7F83EB78-73CD-4812-9E5D-990FF6D136C9}">
      <dgm:prSet/>
      <dgm:spPr/>
      <dgm:t>
        <a:bodyPr/>
        <a:lstStyle/>
        <a:p>
          <a:endParaRPr lang="en-US"/>
        </a:p>
      </dgm:t>
    </dgm:pt>
    <dgm:pt modelId="{462797D9-C564-489E-8955-6CE4B5B163DF}">
      <dgm:prSet/>
      <dgm:spPr/>
      <dgm:t>
        <a:bodyPr/>
        <a:lstStyle/>
        <a:p>
          <a:r>
            <a:rPr lang="nl-BE"/>
            <a:t>Dapr integration</a:t>
          </a:r>
          <a:endParaRPr lang="en-US"/>
        </a:p>
      </dgm:t>
    </dgm:pt>
    <dgm:pt modelId="{6938834A-D376-4730-909F-4F86556C9282}" type="parTrans" cxnId="{36772C87-2868-46D6-9746-DF33B3E2514C}">
      <dgm:prSet/>
      <dgm:spPr/>
      <dgm:t>
        <a:bodyPr/>
        <a:lstStyle/>
        <a:p>
          <a:endParaRPr lang="en-US"/>
        </a:p>
      </dgm:t>
    </dgm:pt>
    <dgm:pt modelId="{4F351416-2305-4B61-8DAC-C10AA84A19DE}" type="sibTrans" cxnId="{36772C87-2868-46D6-9746-DF33B3E2514C}">
      <dgm:prSet/>
      <dgm:spPr/>
      <dgm:t>
        <a:bodyPr/>
        <a:lstStyle/>
        <a:p>
          <a:endParaRPr lang="en-US"/>
        </a:p>
      </dgm:t>
    </dgm:pt>
    <dgm:pt modelId="{052E71E8-0E70-4617-BC53-BF34B35BBB9C}">
      <dgm:prSet/>
      <dgm:spPr/>
      <dgm:t>
        <a:bodyPr/>
        <a:lstStyle/>
        <a:p>
          <a:r>
            <a:rPr lang="nl-BE"/>
            <a:t>Can run containers for any registry</a:t>
          </a:r>
          <a:endParaRPr lang="en-US"/>
        </a:p>
      </dgm:t>
    </dgm:pt>
    <dgm:pt modelId="{FFA8EFDC-BFA4-4B65-AFEB-BA03F9BDEBE3}" type="parTrans" cxnId="{865B7D5F-CF8F-43D0-A343-88B13351B144}">
      <dgm:prSet/>
      <dgm:spPr/>
      <dgm:t>
        <a:bodyPr/>
        <a:lstStyle/>
        <a:p>
          <a:endParaRPr lang="en-US"/>
        </a:p>
      </dgm:t>
    </dgm:pt>
    <dgm:pt modelId="{4D5A81DC-6B27-49A7-8C0C-0EE3D02FC917}" type="sibTrans" cxnId="{865B7D5F-CF8F-43D0-A343-88B13351B144}">
      <dgm:prSet/>
      <dgm:spPr/>
      <dgm:t>
        <a:bodyPr/>
        <a:lstStyle/>
        <a:p>
          <a:endParaRPr lang="en-US"/>
        </a:p>
      </dgm:t>
    </dgm:pt>
    <dgm:pt modelId="{814CBDA2-A943-4593-90CC-B247E5001310}">
      <dgm:prSet/>
      <dgm:spPr/>
      <dgm:t>
        <a:bodyPr/>
        <a:lstStyle/>
        <a:p>
          <a:r>
            <a:rPr lang="nl-BE"/>
            <a:t>Secret Management</a:t>
          </a:r>
          <a:endParaRPr lang="en-US"/>
        </a:p>
      </dgm:t>
    </dgm:pt>
    <dgm:pt modelId="{4AB3477C-8732-46C7-BCE8-E742BDFD0BDD}" type="parTrans" cxnId="{68F632D2-15D6-4504-8E5A-CD52231D9C64}">
      <dgm:prSet/>
      <dgm:spPr/>
      <dgm:t>
        <a:bodyPr/>
        <a:lstStyle/>
        <a:p>
          <a:endParaRPr lang="en-US"/>
        </a:p>
      </dgm:t>
    </dgm:pt>
    <dgm:pt modelId="{D1B5968D-5496-4FAB-A2C6-A2D2618DBB53}" type="sibTrans" cxnId="{68F632D2-15D6-4504-8E5A-CD52231D9C64}">
      <dgm:prSet/>
      <dgm:spPr/>
      <dgm:t>
        <a:bodyPr/>
        <a:lstStyle/>
        <a:p>
          <a:endParaRPr lang="en-US"/>
        </a:p>
      </dgm:t>
    </dgm:pt>
    <dgm:pt modelId="{FEC7AFBA-C087-4523-8F46-189BBCAC411E}" type="pres">
      <dgm:prSet presAssocID="{74C5329D-4996-4662-9757-3927BA5B7187}" presName="vert0" presStyleCnt="0">
        <dgm:presLayoutVars>
          <dgm:dir/>
          <dgm:animOne val="branch"/>
          <dgm:animLvl val="lvl"/>
        </dgm:presLayoutVars>
      </dgm:prSet>
      <dgm:spPr/>
    </dgm:pt>
    <dgm:pt modelId="{1F1BFEC0-F843-4F30-AB55-4F0C0090CB34}" type="pres">
      <dgm:prSet presAssocID="{74806F56-A5CA-4879-BED2-1B03F8BB2BFE}" presName="thickLine" presStyleLbl="alignNode1" presStyleIdx="0" presStyleCnt="8"/>
      <dgm:spPr/>
    </dgm:pt>
    <dgm:pt modelId="{5C35AB3D-A124-4C16-8F6B-39EF1730C7FA}" type="pres">
      <dgm:prSet presAssocID="{74806F56-A5CA-4879-BED2-1B03F8BB2BFE}" presName="horz1" presStyleCnt="0"/>
      <dgm:spPr/>
    </dgm:pt>
    <dgm:pt modelId="{3504C7AF-9BD8-463E-954A-BBBA6584AB7A}" type="pres">
      <dgm:prSet presAssocID="{74806F56-A5CA-4879-BED2-1B03F8BB2BFE}" presName="tx1" presStyleLbl="revTx" presStyleIdx="0" presStyleCnt="8"/>
      <dgm:spPr/>
    </dgm:pt>
    <dgm:pt modelId="{AE4D9964-92FA-41CA-9210-69ADF2A7D9B2}" type="pres">
      <dgm:prSet presAssocID="{74806F56-A5CA-4879-BED2-1B03F8BB2BFE}" presName="vert1" presStyleCnt="0"/>
      <dgm:spPr/>
    </dgm:pt>
    <dgm:pt modelId="{E1D2B5E8-43D5-49AD-9869-F9A8F5A2C018}" type="pres">
      <dgm:prSet presAssocID="{76CF7852-542A-4834-BD94-E1F5B58ADB97}" presName="thickLine" presStyleLbl="alignNode1" presStyleIdx="1" presStyleCnt="8"/>
      <dgm:spPr/>
    </dgm:pt>
    <dgm:pt modelId="{E1B36793-CF1B-414E-B459-F30D711294AE}" type="pres">
      <dgm:prSet presAssocID="{76CF7852-542A-4834-BD94-E1F5B58ADB97}" presName="horz1" presStyleCnt="0"/>
      <dgm:spPr/>
    </dgm:pt>
    <dgm:pt modelId="{1894E004-6830-49CF-A2A7-D4AA4AB5DB66}" type="pres">
      <dgm:prSet presAssocID="{76CF7852-542A-4834-BD94-E1F5B58ADB97}" presName="tx1" presStyleLbl="revTx" presStyleIdx="1" presStyleCnt="8"/>
      <dgm:spPr/>
    </dgm:pt>
    <dgm:pt modelId="{53EFB3FC-2639-40A5-A235-067F4D497D4F}" type="pres">
      <dgm:prSet presAssocID="{76CF7852-542A-4834-BD94-E1F5B58ADB97}" presName="vert1" presStyleCnt="0"/>
      <dgm:spPr/>
    </dgm:pt>
    <dgm:pt modelId="{8C71AF69-0D96-470D-A10E-A4DBD462F318}" type="pres">
      <dgm:prSet presAssocID="{BBD02CB3-FD91-4BC9-921A-D15EB7438FE2}" presName="thickLine" presStyleLbl="alignNode1" presStyleIdx="2" presStyleCnt="8"/>
      <dgm:spPr/>
    </dgm:pt>
    <dgm:pt modelId="{F7B3124A-349C-42F8-9DD1-E4ABCB182A7F}" type="pres">
      <dgm:prSet presAssocID="{BBD02CB3-FD91-4BC9-921A-D15EB7438FE2}" presName="horz1" presStyleCnt="0"/>
      <dgm:spPr/>
    </dgm:pt>
    <dgm:pt modelId="{073F6FD1-1F8A-4CDC-BBAF-7B729FC8044E}" type="pres">
      <dgm:prSet presAssocID="{BBD02CB3-FD91-4BC9-921A-D15EB7438FE2}" presName="tx1" presStyleLbl="revTx" presStyleIdx="2" presStyleCnt="8"/>
      <dgm:spPr/>
    </dgm:pt>
    <dgm:pt modelId="{2F500B7E-45D3-42E2-BF66-C63F0C1AF67B}" type="pres">
      <dgm:prSet presAssocID="{BBD02CB3-FD91-4BC9-921A-D15EB7438FE2}" presName="vert1" presStyleCnt="0"/>
      <dgm:spPr/>
    </dgm:pt>
    <dgm:pt modelId="{A37F24A4-D924-4A1B-A859-E05137FF0818}" type="pres">
      <dgm:prSet presAssocID="{B3951F98-A5DB-4F88-B7E1-175EAC402E1B}" presName="thickLine" presStyleLbl="alignNode1" presStyleIdx="3" presStyleCnt="8"/>
      <dgm:spPr/>
    </dgm:pt>
    <dgm:pt modelId="{2649E022-4B85-48C9-9FFF-6F40348ADEF3}" type="pres">
      <dgm:prSet presAssocID="{B3951F98-A5DB-4F88-B7E1-175EAC402E1B}" presName="horz1" presStyleCnt="0"/>
      <dgm:spPr/>
    </dgm:pt>
    <dgm:pt modelId="{BCC80C94-B5D2-431C-8D71-6771C5C42278}" type="pres">
      <dgm:prSet presAssocID="{B3951F98-A5DB-4F88-B7E1-175EAC402E1B}" presName="tx1" presStyleLbl="revTx" presStyleIdx="3" presStyleCnt="8"/>
      <dgm:spPr/>
    </dgm:pt>
    <dgm:pt modelId="{EE2031D7-04A3-48B2-954E-F8990B212686}" type="pres">
      <dgm:prSet presAssocID="{B3951F98-A5DB-4F88-B7E1-175EAC402E1B}" presName="vert1" presStyleCnt="0"/>
      <dgm:spPr/>
    </dgm:pt>
    <dgm:pt modelId="{9E120880-266E-42B5-84CC-EEAE78850E74}" type="pres">
      <dgm:prSet presAssocID="{C1109742-9C2D-4971-A349-A03E99BCF729}" presName="thickLine" presStyleLbl="alignNode1" presStyleIdx="4" presStyleCnt="8"/>
      <dgm:spPr/>
    </dgm:pt>
    <dgm:pt modelId="{BDC4134C-F8D5-4422-BC6C-11D3A6A1D290}" type="pres">
      <dgm:prSet presAssocID="{C1109742-9C2D-4971-A349-A03E99BCF729}" presName="horz1" presStyleCnt="0"/>
      <dgm:spPr/>
    </dgm:pt>
    <dgm:pt modelId="{9CA22414-CF00-4399-A463-08B0A5D100D7}" type="pres">
      <dgm:prSet presAssocID="{C1109742-9C2D-4971-A349-A03E99BCF729}" presName="tx1" presStyleLbl="revTx" presStyleIdx="4" presStyleCnt="8"/>
      <dgm:spPr/>
    </dgm:pt>
    <dgm:pt modelId="{115CE5A1-C323-49E5-83BC-88793FDEE572}" type="pres">
      <dgm:prSet presAssocID="{C1109742-9C2D-4971-A349-A03E99BCF729}" presName="vert1" presStyleCnt="0"/>
      <dgm:spPr/>
    </dgm:pt>
    <dgm:pt modelId="{54E05F2F-3AEA-43EB-9879-BB0B6DE7687C}" type="pres">
      <dgm:prSet presAssocID="{462797D9-C564-489E-8955-6CE4B5B163DF}" presName="thickLine" presStyleLbl="alignNode1" presStyleIdx="5" presStyleCnt="8"/>
      <dgm:spPr/>
    </dgm:pt>
    <dgm:pt modelId="{8E6B1738-688F-4A09-B52E-780857C78943}" type="pres">
      <dgm:prSet presAssocID="{462797D9-C564-489E-8955-6CE4B5B163DF}" presName="horz1" presStyleCnt="0"/>
      <dgm:spPr/>
    </dgm:pt>
    <dgm:pt modelId="{3BB9FDAA-0D36-4151-939B-075807D4A9FE}" type="pres">
      <dgm:prSet presAssocID="{462797D9-C564-489E-8955-6CE4B5B163DF}" presName="tx1" presStyleLbl="revTx" presStyleIdx="5" presStyleCnt="8"/>
      <dgm:spPr/>
    </dgm:pt>
    <dgm:pt modelId="{16E0C10E-5CC9-42B1-9EB4-8159DFE4F4C1}" type="pres">
      <dgm:prSet presAssocID="{462797D9-C564-489E-8955-6CE4B5B163DF}" presName="vert1" presStyleCnt="0"/>
      <dgm:spPr/>
    </dgm:pt>
    <dgm:pt modelId="{D986924F-0046-4EF0-ABD5-E5EB6BCC5E7C}" type="pres">
      <dgm:prSet presAssocID="{052E71E8-0E70-4617-BC53-BF34B35BBB9C}" presName="thickLine" presStyleLbl="alignNode1" presStyleIdx="6" presStyleCnt="8"/>
      <dgm:spPr/>
    </dgm:pt>
    <dgm:pt modelId="{4784C5F9-82C9-4448-BB76-E5857BAE883C}" type="pres">
      <dgm:prSet presAssocID="{052E71E8-0E70-4617-BC53-BF34B35BBB9C}" presName="horz1" presStyleCnt="0"/>
      <dgm:spPr/>
    </dgm:pt>
    <dgm:pt modelId="{03EFD6E1-BA82-47B8-BBE7-6AB4775D9E17}" type="pres">
      <dgm:prSet presAssocID="{052E71E8-0E70-4617-BC53-BF34B35BBB9C}" presName="tx1" presStyleLbl="revTx" presStyleIdx="6" presStyleCnt="8"/>
      <dgm:spPr/>
    </dgm:pt>
    <dgm:pt modelId="{FFF8C637-E763-4040-85F0-3203F4DC5825}" type="pres">
      <dgm:prSet presAssocID="{052E71E8-0E70-4617-BC53-BF34B35BBB9C}" presName="vert1" presStyleCnt="0"/>
      <dgm:spPr/>
    </dgm:pt>
    <dgm:pt modelId="{843338F4-4C13-45AB-BEB2-9AF6E248EAB7}" type="pres">
      <dgm:prSet presAssocID="{814CBDA2-A943-4593-90CC-B247E5001310}" presName="thickLine" presStyleLbl="alignNode1" presStyleIdx="7" presStyleCnt="8"/>
      <dgm:spPr/>
    </dgm:pt>
    <dgm:pt modelId="{13BC2C7D-D407-4356-BE00-3C03385D111F}" type="pres">
      <dgm:prSet presAssocID="{814CBDA2-A943-4593-90CC-B247E5001310}" presName="horz1" presStyleCnt="0"/>
      <dgm:spPr/>
    </dgm:pt>
    <dgm:pt modelId="{46D62016-574F-4BB5-B7A8-737A858BF058}" type="pres">
      <dgm:prSet presAssocID="{814CBDA2-A943-4593-90CC-B247E5001310}" presName="tx1" presStyleLbl="revTx" presStyleIdx="7" presStyleCnt="8"/>
      <dgm:spPr/>
    </dgm:pt>
    <dgm:pt modelId="{7A6833C5-7D0C-4967-B748-7D2130A5F57E}" type="pres">
      <dgm:prSet presAssocID="{814CBDA2-A943-4593-90CC-B247E5001310}" presName="vert1" presStyleCnt="0"/>
      <dgm:spPr/>
    </dgm:pt>
  </dgm:ptLst>
  <dgm:cxnLst>
    <dgm:cxn modelId="{D025F23D-B63F-4F5E-BEE3-659ADD9EEF60}" srcId="{74C5329D-4996-4662-9757-3927BA5B7187}" destId="{74806F56-A5CA-4879-BED2-1B03F8BB2BFE}" srcOrd="0" destOrd="0" parTransId="{639F2C36-59A3-472E-83B4-147E6BC2B568}" sibTransId="{E08647D1-CBB6-404D-9643-C6A1E4979941}"/>
    <dgm:cxn modelId="{865B7D5F-CF8F-43D0-A343-88B13351B144}" srcId="{74C5329D-4996-4662-9757-3927BA5B7187}" destId="{052E71E8-0E70-4617-BC53-BF34B35BBB9C}" srcOrd="6" destOrd="0" parTransId="{FFA8EFDC-BFA4-4B65-AFEB-BA03F9BDEBE3}" sibTransId="{4D5A81DC-6B27-49A7-8C0C-0EE3D02FC917}"/>
    <dgm:cxn modelId="{890A9249-298E-4085-AB9B-192A45CC58FA}" type="presOf" srcId="{462797D9-C564-489E-8955-6CE4B5B163DF}" destId="{3BB9FDAA-0D36-4151-939B-075807D4A9FE}" srcOrd="0" destOrd="0" presId="urn:microsoft.com/office/officeart/2008/layout/LinedList"/>
    <dgm:cxn modelId="{E52EB478-B781-4CB0-AE22-E5CCDBE232F9}" type="presOf" srcId="{BBD02CB3-FD91-4BC9-921A-D15EB7438FE2}" destId="{073F6FD1-1F8A-4CDC-BBAF-7B729FC8044E}" srcOrd="0" destOrd="0" presId="urn:microsoft.com/office/officeart/2008/layout/LinedList"/>
    <dgm:cxn modelId="{7F83EB78-73CD-4812-9E5D-990FF6D136C9}" srcId="{74C5329D-4996-4662-9757-3927BA5B7187}" destId="{C1109742-9C2D-4971-A349-A03E99BCF729}" srcOrd="4" destOrd="0" parTransId="{E170EBAD-F772-44FA-83CE-FFBAA6B326B0}" sibTransId="{A64D9AA2-0AC0-4F9D-9975-92832068F7FB}"/>
    <dgm:cxn modelId="{36772C87-2868-46D6-9746-DF33B3E2514C}" srcId="{74C5329D-4996-4662-9757-3927BA5B7187}" destId="{462797D9-C564-489E-8955-6CE4B5B163DF}" srcOrd="5" destOrd="0" parTransId="{6938834A-D376-4730-909F-4F86556C9282}" sibTransId="{4F351416-2305-4B61-8DAC-C10AA84A19DE}"/>
    <dgm:cxn modelId="{5F2F4B8F-D5C0-494A-B134-AEFD778A9339}" type="presOf" srcId="{814CBDA2-A943-4593-90CC-B247E5001310}" destId="{46D62016-574F-4BB5-B7A8-737A858BF058}" srcOrd="0" destOrd="0" presId="urn:microsoft.com/office/officeart/2008/layout/LinedList"/>
    <dgm:cxn modelId="{73B62DAF-09FD-463F-9200-31AEB50A20F3}" type="presOf" srcId="{C1109742-9C2D-4971-A349-A03E99BCF729}" destId="{9CA22414-CF00-4399-A463-08B0A5D100D7}" srcOrd="0" destOrd="0" presId="urn:microsoft.com/office/officeart/2008/layout/LinedList"/>
    <dgm:cxn modelId="{3CEF6FB0-4C31-452E-943C-61BF3174C4FC}" srcId="{74C5329D-4996-4662-9757-3927BA5B7187}" destId="{BBD02CB3-FD91-4BC9-921A-D15EB7438FE2}" srcOrd="2" destOrd="0" parTransId="{2A0094A1-965F-4803-A948-63C637DA15FF}" sibTransId="{949D33F2-8CC8-4924-9DFA-B4998A6C27B2}"/>
    <dgm:cxn modelId="{229ED1B1-7938-47D5-B423-99E6B9FC2944}" srcId="{74C5329D-4996-4662-9757-3927BA5B7187}" destId="{76CF7852-542A-4834-BD94-E1F5B58ADB97}" srcOrd="1" destOrd="0" parTransId="{4BA26B1C-2696-4566-8EA1-8E2C18559B17}" sibTransId="{50546785-A454-4BB4-8BE4-A189CF8B0604}"/>
    <dgm:cxn modelId="{5D64D8B5-B17A-4EB3-90BE-04CCDB59088B}" srcId="{74C5329D-4996-4662-9757-3927BA5B7187}" destId="{B3951F98-A5DB-4F88-B7E1-175EAC402E1B}" srcOrd="3" destOrd="0" parTransId="{D0080615-F9BB-4100-983D-070DB5270A7C}" sibTransId="{4BCACA81-6401-466F-B523-975FDB290D6A}"/>
    <dgm:cxn modelId="{CD0315B7-E680-45F0-95A3-C03F35623E2E}" type="presOf" srcId="{B3951F98-A5DB-4F88-B7E1-175EAC402E1B}" destId="{BCC80C94-B5D2-431C-8D71-6771C5C42278}" srcOrd="0" destOrd="0" presId="urn:microsoft.com/office/officeart/2008/layout/LinedList"/>
    <dgm:cxn modelId="{D11E9FC3-DFF8-4B04-8EF0-FFCE2775CD39}" type="presOf" srcId="{74806F56-A5CA-4879-BED2-1B03F8BB2BFE}" destId="{3504C7AF-9BD8-463E-954A-BBBA6584AB7A}" srcOrd="0" destOrd="0" presId="urn:microsoft.com/office/officeart/2008/layout/LinedList"/>
    <dgm:cxn modelId="{68F632D2-15D6-4504-8E5A-CD52231D9C64}" srcId="{74C5329D-4996-4662-9757-3927BA5B7187}" destId="{814CBDA2-A943-4593-90CC-B247E5001310}" srcOrd="7" destOrd="0" parTransId="{4AB3477C-8732-46C7-BCE8-E742BDFD0BDD}" sibTransId="{D1B5968D-5496-4FAB-A2C6-A2D2618DBB53}"/>
    <dgm:cxn modelId="{551AB4DE-86FF-4B59-ACFB-B060CF9192D2}" type="presOf" srcId="{052E71E8-0E70-4617-BC53-BF34B35BBB9C}" destId="{03EFD6E1-BA82-47B8-BBE7-6AB4775D9E17}" srcOrd="0" destOrd="0" presId="urn:microsoft.com/office/officeart/2008/layout/LinedList"/>
    <dgm:cxn modelId="{A533C2EC-7C64-4F74-BD56-2AD3E36889BE}" type="presOf" srcId="{76CF7852-542A-4834-BD94-E1F5B58ADB97}" destId="{1894E004-6830-49CF-A2A7-D4AA4AB5DB66}" srcOrd="0" destOrd="0" presId="urn:microsoft.com/office/officeart/2008/layout/LinedList"/>
    <dgm:cxn modelId="{142F27FE-A2B8-4E67-B942-21122A81FB51}" type="presOf" srcId="{74C5329D-4996-4662-9757-3927BA5B7187}" destId="{FEC7AFBA-C087-4523-8F46-189BBCAC411E}" srcOrd="0" destOrd="0" presId="urn:microsoft.com/office/officeart/2008/layout/LinedList"/>
    <dgm:cxn modelId="{6FF1D90C-642B-4F63-88B7-B15ABCCF8EE5}" type="presParOf" srcId="{FEC7AFBA-C087-4523-8F46-189BBCAC411E}" destId="{1F1BFEC0-F843-4F30-AB55-4F0C0090CB34}" srcOrd="0" destOrd="0" presId="urn:microsoft.com/office/officeart/2008/layout/LinedList"/>
    <dgm:cxn modelId="{93C93850-038F-42FA-8DF0-8A90E08FC8EF}" type="presParOf" srcId="{FEC7AFBA-C087-4523-8F46-189BBCAC411E}" destId="{5C35AB3D-A124-4C16-8F6B-39EF1730C7FA}" srcOrd="1" destOrd="0" presId="urn:microsoft.com/office/officeart/2008/layout/LinedList"/>
    <dgm:cxn modelId="{D5F92FC0-D06D-4CA6-915B-5E4C7A8C2DBF}" type="presParOf" srcId="{5C35AB3D-A124-4C16-8F6B-39EF1730C7FA}" destId="{3504C7AF-9BD8-463E-954A-BBBA6584AB7A}" srcOrd="0" destOrd="0" presId="urn:microsoft.com/office/officeart/2008/layout/LinedList"/>
    <dgm:cxn modelId="{7E67A546-32EE-4855-A061-F453EF2190A0}" type="presParOf" srcId="{5C35AB3D-A124-4C16-8F6B-39EF1730C7FA}" destId="{AE4D9964-92FA-41CA-9210-69ADF2A7D9B2}" srcOrd="1" destOrd="0" presId="urn:microsoft.com/office/officeart/2008/layout/LinedList"/>
    <dgm:cxn modelId="{8FAFD7E5-7F8D-48C0-8E75-F5B377A1DF18}" type="presParOf" srcId="{FEC7AFBA-C087-4523-8F46-189BBCAC411E}" destId="{E1D2B5E8-43D5-49AD-9869-F9A8F5A2C018}" srcOrd="2" destOrd="0" presId="urn:microsoft.com/office/officeart/2008/layout/LinedList"/>
    <dgm:cxn modelId="{0B6D6878-C526-4D8D-9FF4-FFCF75350F6B}" type="presParOf" srcId="{FEC7AFBA-C087-4523-8F46-189BBCAC411E}" destId="{E1B36793-CF1B-414E-B459-F30D711294AE}" srcOrd="3" destOrd="0" presId="urn:microsoft.com/office/officeart/2008/layout/LinedList"/>
    <dgm:cxn modelId="{A2BECE18-5BB5-486A-82AC-85EFA5DEF75F}" type="presParOf" srcId="{E1B36793-CF1B-414E-B459-F30D711294AE}" destId="{1894E004-6830-49CF-A2A7-D4AA4AB5DB66}" srcOrd="0" destOrd="0" presId="urn:microsoft.com/office/officeart/2008/layout/LinedList"/>
    <dgm:cxn modelId="{551636CD-B14F-4C8F-BA1E-731E175207F7}" type="presParOf" srcId="{E1B36793-CF1B-414E-B459-F30D711294AE}" destId="{53EFB3FC-2639-40A5-A235-067F4D497D4F}" srcOrd="1" destOrd="0" presId="urn:microsoft.com/office/officeart/2008/layout/LinedList"/>
    <dgm:cxn modelId="{1B308708-C6B0-4574-BFA9-8084900ED07B}" type="presParOf" srcId="{FEC7AFBA-C087-4523-8F46-189BBCAC411E}" destId="{8C71AF69-0D96-470D-A10E-A4DBD462F318}" srcOrd="4" destOrd="0" presId="urn:microsoft.com/office/officeart/2008/layout/LinedList"/>
    <dgm:cxn modelId="{AAB45E27-C6A9-4FCE-B932-BEA3FC67F25D}" type="presParOf" srcId="{FEC7AFBA-C087-4523-8F46-189BBCAC411E}" destId="{F7B3124A-349C-42F8-9DD1-E4ABCB182A7F}" srcOrd="5" destOrd="0" presId="urn:microsoft.com/office/officeart/2008/layout/LinedList"/>
    <dgm:cxn modelId="{AE5B4AFC-4B92-4A47-A2FD-6C320761C04E}" type="presParOf" srcId="{F7B3124A-349C-42F8-9DD1-E4ABCB182A7F}" destId="{073F6FD1-1F8A-4CDC-BBAF-7B729FC8044E}" srcOrd="0" destOrd="0" presId="urn:microsoft.com/office/officeart/2008/layout/LinedList"/>
    <dgm:cxn modelId="{BEAA8DB6-50BF-4675-AFD7-D53FCE020AFF}" type="presParOf" srcId="{F7B3124A-349C-42F8-9DD1-E4ABCB182A7F}" destId="{2F500B7E-45D3-42E2-BF66-C63F0C1AF67B}" srcOrd="1" destOrd="0" presId="urn:microsoft.com/office/officeart/2008/layout/LinedList"/>
    <dgm:cxn modelId="{FEF339E3-3DBE-4A9A-930D-1B6E602F5DE0}" type="presParOf" srcId="{FEC7AFBA-C087-4523-8F46-189BBCAC411E}" destId="{A37F24A4-D924-4A1B-A859-E05137FF0818}" srcOrd="6" destOrd="0" presId="urn:microsoft.com/office/officeart/2008/layout/LinedList"/>
    <dgm:cxn modelId="{B0C3C205-59F6-48AB-A82B-7402A41BE963}" type="presParOf" srcId="{FEC7AFBA-C087-4523-8F46-189BBCAC411E}" destId="{2649E022-4B85-48C9-9FFF-6F40348ADEF3}" srcOrd="7" destOrd="0" presId="urn:microsoft.com/office/officeart/2008/layout/LinedList"/>
    <dgm:cxn modelId="{7ACDFB42-A82A-41FE-A0E9-F8F7441A9BFD}" type="presParOf" srcId="{2649E022-4B85-48C9-9FFF-6F40348ADEF3}" destId="{BCC80C94-B5D2-431C-8D71-6771C5C42278}" srcOrd="0" destOrd="0" presId="urn:microsoft.com/office/officeart/2008/layout/LinedList"/>
    <dgm:cxn modelId="{B81128EF-BB36-4A55-9DB5-858FC3FC6FA4}" type="presParOf" srcId="{2649E022-4B85-48C9-9FFF-6F40348ADEF3}" destId="{EE2031D7-04A3-48B2-954E-F8990B212686}" srcOrd="1" destOrd="0" presId="urn:microsoft.com/office/officeart/2008/layout/LinedList"/>
    <dgm:cxn modelId="{A801BC70-7A42-454D-BA2D-857EA695972D}" type="presParOf" srcId="{FEC7AFBA-C087-4523-8F46-189BBCAC411E}" destId="{9E120880-266E-42B5-84CC-EEAE78850E74}" srcOrd="8" destOrd="0" presId="urn:microsoft.com/office/officeart/2008/layout/LinedList"/>
    <dgm:cxn modelId="{FD729B00-0412-4D90-AF3A-07B7CFFBFC74}" type="presParOf" srcId="{FEC7AFBA-C087-4523-8F46-189BBCAC411E}" destId="{BDC4134C-F8D5-4422-BC6C-11D3A6A1D290}" srcOrd="9" destOrd="0" presId="urn:microsoft.com/office/officeart/2008/layout/LinedList"/>
    <dgm:cxn modelId="{F03BAA37-262A-4AB7-9EE2-DD62A64D784E}" type="presParOf" srcId="{BDC4134C-F8D5-4422-BC6C-11D3A6A1D290}" destId="{9CA22414-CF00-4399-A463-08B0A5D100D7}" srcOrd="0" destOrd="0" presId="urn:microsoft.com/office/officeart/2008/layout/LinedList"/>
    <dgm:cxn modelId="{2A6B279B-1042-4D42-95C2-A22344A36392}" type="presParOf" srcId="{BDC4134C-F8D5-4422-BC6C-11D3A6A1D290}" destId="{115CE5A1-C323-49E5-83BC-88793FDEE572}" srcOrd="1" destOrd="0" presId="urn:microsoft.com/office/officeart/2008/layout/LinedList"/>
    <dgm:cxn modelId="{7BE3DCCB-C73E-481A-9E6A-B3C944C6484D}" type="presParOf" srcId="{FEC7AFBA-C087-4523-8F46-189BBCAC411E}" destId="{54E05F2F-3AEA-43EB-9879-BB0B6DE7687C}" srcOrd="10" destOrd="0" presId="urn:microsoft.com/office/officeart/2008/layout/LinedList"/>
    <dgm:cxn modelId="{927041D9-5A6E-4AB2-9545-184DEED3E9D8}" type="presParOf" srcId="{FEC7AFBA-C087-4523-8F46-189BBCAC411E}" destId="{8E6B1738-688F-4A09-B52E-780857C78943}" srcOrd="11" destOrd="0" presId="urn:microsoft.com/office/officeart/2008/layout/LinedList"/>
    <dgm:cxn modelId="{10FD20B6-781C-4B28-B676-A63CB40E41C5}" type="presParOf" srcId="{8E6B1738-688F-4A09-B52E-780857C78943}" destId="{3BB9FDAA-0D36-4151-939B-075807D4A9FE}" srcOrd="0" destOrd="0" presId="urn:microsoft.com/office/officeart/2008/layout/LinedList"/>
    <dgm:cxn modelId="{3131FF76-E87C-49B6-BC22-97F2B973326B}" type="presParOf" srcId="{8E6B1738-688F-4A09-B52E-780857C78943}" destId="{16E0C10E-5CC9-42B1-9EB4-8159DFE4F4C1}" srcOrd="1" destOrd="0" presId="urn:microsoft.com/office/officeart/2008/layout/LinedList"/>
    <dgm:cxn modelId="{88093896-70F9-4BC5-9469-8A54B0435458}" type="presParOf" srcId="{FEC7AFBA-C087-4523-8F46-189BBCAC411E}" destId="{D986924F-0046-4EF0-ABD5-E5EB6BCC5E7C}" srcOrd="12" destOrd="0" presId="urn:microsoft.com/office/officeart/2008/layout/LinedList"/>
    <dgm:cxn modelId="{6423A51F-422A-42C4-971A-9A06D0267171}" type="presParOf" srcId="{FEC7AFBA-C087-4523-8F46-189BBCAC411E}" destId="{4784C5F9-82C9-4448-BB76-E5857BAE883C}" srcOrd="13" destOrd="0" presId="urn:microsoft.com/office/officeart/2008/layout/LinedList"/>
    <dgm:cxn modelId="{67029996-6856-4974-8850-253B94D140D1}" type="presParOf" srcId="{4784C5F9-82C9-4448-BB76-E5857BAE883C}" destId="{03EFD6E1-BA82-47B8-BBE7-6AB4775D9E17}" srcOrd="0" destOrd="0" presId="urn:microsoft.com/office/officeart/2008/layout/LinedList"/>
    <dgm:cxn modelId="{99382D6D-09D2-4B49-BD1C-5AFCA7808E7C}" type="presParOf" srcId="{4784C5F9-82C9-4448-BB76-E5857BAE883C}" destId="{FFF8C637-E763-4040-85F0-3203F4DC5825}" srcOrd="1" destOrd="0" presId="urn:microsoft.com/office/officeart/2008/layout/LinedList"/>
    <dgm:cxn modelId="{B4C2B149-4E0A-48BA-B592-7C03778E903D}" type="presParOf" srcId="{FEC7AFBA-C087-4523-8F46-189BBCAC411E}" destId="{843338F4-4C13-45AB-BEB2-9AF6E248EAB7}" srcOrd="14" destOrd="0" presId="urn:microsoft.com/office/officeart/2008/layout/LinedList"/>
    <dgm:cxn modelId="{F5D223FA-ADF8-4A8D-A836-19E50B9EA1CC}" type="presParOf" srcId="{FEC7AFBA-C087-4523-8F46-189BBCAC411E}" destId="{13BC2C7D-D407-4356-BE00-3C03385D111F}" srcOrd="15" destOrd="0" presId="urn:microsoft.com/office/officeart/2008/layout/LinedList"/>
    <dgm:cxn modelId="{C2BDD68B-FC11-49FF-A116-02EAFA1B5D8A}" type="presParOf" srcId="{13BC2C7D-D407-4356-BE00-3C03385D111F}" destId="{46D62016-574F-4BB5-B7A8-737A858BF058}" srcOrd="0" destOrd="0" presId="urn:microsoft.com/office/officeart/2008/layout/LinedList"/>
    <dgm:cxn modelId="{B19BB9AD-663D-4F5E-843C-BE8CE186C474}" type="presParOf" srcId="{13BC2C7D-D407-4356-BE00-3C03385D111F}" destId="{7A6833C5-7D0C-4967-B748-7D2130A5F57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743BE1-8D32-4611-A417-6A133BCEBEE1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E411611-CB10-4A9B-BF64-0F88E552C22A}">
      <dgm:prSet/>
      <dgm:spPr/>
      <dgm:t>
        <a:bodyPr/>
        <a:lstStyle/>
        <a:p>
          <a:r>
            <a:rPr lang="nl-BE"/>
            <a:t>In Beta and only available in North Europe &amp; Canada Central</a:t>
          </a:r>
          <a:endParaRPr lang="en-US"/>
        </a:p>
      </dgm:t>
    </dgm:pt>
    <dgm:pt modelId="{427ECAC1-9066-4A67-9683-4578681EAA74}" type="parTrans" cxnId="{CF07E803-5622-4DC2-B7A2-277E2CD3E7DB}">
      <dgm:prSet/>
      <dgm:spPr/>
      <dgm:t>
        <a:bodyPr/>
        <a:lstStyle/>
        <a:p>
          <a:endParaRPr lang="en-US"/>
        </a:p>
      </dgm:t>
    </dgm:pt>
    <dgm:pt modelId="{07F3FB4A-9B22-4883-868C-33A82077E450}" type="sibTrans" cxnId="{CF07E803-5622-4DC2-B7A2-277E2CD3E7DB}">
      <dgm:prSet/>
      <dgm:spPr/>
      <dgm:t>
        <a:bodyPr/>
        <a:lstStyle/>
        <a:p>
          <a:endParaRPr lang="en-US"/>
        </a:p>
      </dgm:t>
    </dgm:pt>
    <dgm:pt modelId="{35D82B95-BBA6-4CAC-AB47-1F342E59C0FE}">
      <dgm:prSet/>
      <dgm:spPr/>
      <dgm:t>
        <a:bodyPr/>
        <a:lstStyle/>
        <a:p>
          <a:r>
            <a:rPr lang="nl-BE"/>
            <a:t>Monitoring stil not sufficient</a:t>
          </a:r>
          <a:endParaRPr lang="en-US"/>
        </a:p>
      </dgm:t>
    </dgm:pt>
    <dgm:pt modelId="{F451C0B1-FB45-403B-82F5-CE20542FC22B}" type="parTrans" cxnId="{A41FEF73-930F-4500-926F-91E736DF5AFD}">
      <dgm:prSet/>
      <dgm:spPr/>
      <dgm:t>
        <a:bodyPr/>
        <a:lstStyle/>
        <a:p>
          <a:endParaRPr lang="en-US"/>
        </a:p>
      </dgm:t>
    </dgm:pt>
    <dgm:pt modelId="{8F5DCB56-0E9E-4505-BF54-95DCF0EF84A0}" type="sibTrans" cxnId="{A41FEF73-930F-4500-926F-91E736DF5AFD}">
      <dgm:prSet/>
      <dgm:spPr/>
      <dgm:t>
        <a:bodyPr/>
        <a:lstStyle/>
        <a:p>
          <a:endParaRPr lang="en-US"/>
        </a:p>
      </dgm:t>
    </dgm:pt>
    <dgm:pt modelId="{ADD9CA00-7EE4-4E95-B1C3-15FDBFCF6F07}">
      <dgm:prSet/>
      <dgm:spPr/>
      <dgm:t>
        <a:bodyPr/>
        <a:lstStyle/>
        <a:p>
          <a:r>
            <a:rPr lang="nl-BE"/>
            <a:t>It would be great to see even more CNCF integrations</a:t>
          </a:r>
          <a:endParaRPr lang="en-US"/>
        </a:p>
      </dgm:t>
    </dgm:pt>
    <dgm:pt modelId="{6AC0A642-F3DF-4496-8981-DA8871FF9906}" type="parTrans" cxnId="{A314307E-1000-4C2B-B31C-29E706828880}">
      <dgm:prSet/>
      <dgm:spPr/>
      <dgm:t>
        <a:bodyPr/>
        <a:lstStyle/>
        <a:p>
          <a:endParaRPr lang="en-US"/>
        </a:p>
      </dgm:t>
    </dgm:pt>
    <dgm:pt modelId="{B09E80D3-599E-4471-8808-CDC8375D4DAB}" type="sibTrans" cxnId="{A314307E-1000-4C2B-B31C-29E706828880}">
      <dgm:prSet/>
      <dgm:spPr/>
      <dgm:t>
        <a:bodyPr/>
        <a:lstStyle/>
        <a:p>
          <a:endParaRPr lang="en-US"/>
        </a:p>
      </dgm:t>
    </dgm:pt>
    <dgm:pt modelId="{614BAA21-0DBC-4E02-B2D2-5DB498332D60}">
      <dgm:prSet/>
      <dgm:spPr/>
      <dgm:t>
        <a:bodyPr/>
        <a:lstStyle/>
        <a:p>
          <a:r>
            <a:rPr lang="nl-BE"/>
            <a:t>Managed Identity, keyvault and existing VNET integration are announced and will be released in 2022</a:t>
          </a:r>
          <a:endParaRPr lang="en-US"/>
        </a:p>
      </dgm:t>
    </dgm:pt>
    <dgm:pt modelId="{E1054CC3-E832-458C-884E-BC43384D2200}" type="parTrans" cxnId="{ECC316F8-FBEF-4B4C-A01D-6156615D9FF0}">
      <dgm:prSet/>
      <dgm:spPr/>
      <dgm:t>
        <a:bodyPr/>
        <a:lstStyle/>
        <a:p>
          <a:endParaRPr lang="en-US"/>
        </a:p>
      </dgm:t>
    </dgm:pt>
    <dgm:pt modelId="{D49B7497-740E-477F-B9C4-C4964F80B4AB}" type="sibTrans" cxnId="{ECC316F8-FBEF-4B4C-A01D-6156615D9FF0}">
      <dgm:prSet/>
      <dgm:spPr/>
      <dgm:t>
        <a:bodyPr/>
        <a:lstStyle/>
        <a:p>
          <a:endParaRPr lang="en-US"/>
        </a:p>
      </dgm:t>
    </dgm:pt>
    <dgm:pt modelId="{8F12E516-40E3-4E1C-8677-2F8705805D09}">
      <dgm:prSet/>
      <dgm:spPr/>
      <dgm:t>
        <a:bodyPr/>
        <a:lstStyle/>
        <a:p>
          <a:r>
            <a:rPr lang="nl-BE" dirty="0"/>
            <a:t>Run </a:t>
          </a:r>
          <a:r>
            <a:rPr lang="nl-BE" dirty="0" err="1"/>
            <a:t>the</a:t>
          </a:r>
          <a:r>
            <a:rPr lang="nl-BE" dirty="0"/>
            <a:t> </a:t>
          </a:r>
          <a:r>
            <a:rPr lang="nl-BE" dirty="0" err="1"/>
            <a:t>Azure</a:t>
          </a:r>
          <a:r>
            <a:rPr lang="nl-BE" dirty="0"/>
            <a:t> </a:t>
          </a:r>
          <a:r>
            <a:rPr lang="nl-BE" dirty="0" err="1"/>
            <a:t>Functions</a:t>
          </a:r>
          <a:r>
            <a:rPr lang="nl-BE" dirty="0"/>
            <a:t> Runtime in a container</a:t>
          </a:r>
          <a:endParaRPr lang="en-US" dirty="0"/>
        </a:p>
      </dgm:t>
    </dgm:pt>
    <dgm:pt modelId="{9C58779D-4DEB-48CF-914A-3D4055FA3231}" type="parTrans" cxnId="{2CB45FE9-8162-4AD2-AAA4-CE39C73EF8DA}">
      <dgm:prSet/>
      <dgm:spPr/>
      <dgm:t>
        <a:bodyPr/>
        <a:lstStyle/>
        <a:p>
          <a:endParaRPr lang="en-US"/>
        </a:p>
      </dgm:t>
    </dgm:pt>
    <dgm:pt modelId="{14883BFF-759A-48AF-A7D1-0FF9FA22ADD3}" type="sibTrans" cxnId="{2CB45FE9-8162-4AD2-AAA4-CE39C73EF8DA}">
      <dgm:prSet/>
      <dgm:spPr/>
      <dgm:t>
        <a:bodyPr/>
        <a:lstStyle/>
        <a:p>
          <a:endParaRPr lang="en-US"/>
        </a:p>
      </dgm:t>
    </dgm:pt>
    <dgm:pt modelId="{1B53F1D4-01AA-4503-A01E-B2F539708C6E}" type="pres">
      <dgm:prSet presAssocID="{8A743BE1-8D32-4611-A417-6A133BCEBEE1}" presName="vert0" presStyleCnt="0">
        <dgm:presLayoutVars>
          <dgm:dir/>
          <dgm:animOne val="branch"/>
          <dgm:animLvl val="lvl"/>
        </dgm:presLayoutVars>
      </dgm:prSet>
      <dgm:spPr/>
    </dgm:pt>
    <dgm:pt modelId="{15F18CBF-C7C9-4ADE-9126-A30E45607E78}" type="pres">
      <dgm:prSet presAssocID="{EE411611-CB10-4A9B-BF64-0F88E552C22A}" presName="thickLine" presStyleLbl="alignNode1" presStyleIdx="0" presStyleCnt="5"/>
      <dgm:spPr/>
    </dgm:pt>
    <dgm:pt modelId="{0C529EAF-57FA-443D-801D-B1BE60A78EBA}" type="pres">
      <dgm:prSet presAssocID="{EE411611-CB10-4A9B-BF64-0F88E552C22A}" presName="horz1" presStyleCnt="0"/>
      <dgm:spPr/>
    </dgm:pt>
    <dgm:pt modelId="{453B9129-AB9E-43B1-93BA-2B1F3D8C5751}" type="pres">
      <dgm:prSet presAssocID="{EE411611-CB10-4A9B-BF64-0F88E552C22A}" presName="tx1" presStyleLbl="revTx" presStyleIdx="0" presStyleCnt="5"/>
      <dgm:spPr/>
    </dgm:pt>
    <dgm:pt modelId="{CFE05E47-DC30-4574-99F5-A41B6904B0A3}" type="pres">
      <dgm:prSet presAssocID="{EE411611-CB10-4A9B-BF64-0F88E552C22A}" presName="vert1" presStyleCnt="0"/>
      <dgm:spPr/>
    </dgm:pt>
    <dgm:pt modelId="{F5806D0E-1BEE-4004-9363-9FDCEC5A353C}" type="pres">
      <dgm:prSet presAssocID="{35D82B95-BBA6-4CAC-AB47-1F342E59C0FE}" presName="thickLine" presStyleLbl="alignNode1" presStyleIdx="1" presStyleCnt="5"/>
      <dgm:spPr/>
    </dgm:pt>
    <dgm:pt modelId="{3830013A-4FA0-4C44-AB72-397756DB1E48}" type="pres">
      <dgm:prSet presAssocID="{35D82B95-BBA6-4CAC-AB47-1F342E59C0FE}" presName="horz1" presStyleCnt="0"/>
      <dgm:spPr/>
    </dgm:pt>
    <dgm:pt modelId="{0FB3D1B0-023F-4404-A952-8E13167977E2}" type="pres">
      <dgm:prSet presAssocID="{35D82B95-BBA6-4CAC-AB47-1F342E59C0FE}" presName="tx1" presStyleLbl="revTx" presStyleIdx="1" presStyleCnt="5"/>
      <dgm:spPr/>
    </dgm:pt>
    <dgm:pt modelId="{65EEA62C-5D08-4D1D-BB4E-6A7BFBFE374A}" type="pres">
      <dgm:prSet presAssocID="{35D82B95-BBA6-4CAC-AB47-1F342E59C0FE}" presName="vert1" presStyleCnt="0"/>
      <dgm:spPr/>
    </dgm:pt>
    <dgm:pt modelId="{4A736E0C-D0B1-4E6A-9382-5AA2D03ADE6C}" type="pres">
      <dgm:prSet presAssocID="{ADD9CA00-7EE4-4E95-B1C3-15FDBFCF6F07}" presName="thickLine" presStyleLbl="alignNode1" presStyleIdx="2" presStyleCnt="5"/>
      <dgm:spPr/>
    </dgm:pt>
    <dgm:pt modelId="{7EEC1475-9BB0-43B5-A19F-127E4C18B338}" type="pres">
      <dgm:prSet presAssocID="{ADD9CA00-7EE4-4E95-B1C3-15FDBFCF6F07}" presName="horz1" presStyleCnt="0"/>
      <dgm:spPr/>
    </dgm:pt>
    <dgm:pt modelId="{50F29939-8081-4CB1-9A32-FE9AF14491F0}" type="pres">
      <dgm:prSet presAssocID="{ADD9CA00-7EE4-4E95-B1C3-15FDBFCF6F07}" presName="tx1" presStyleLbl="revTx" presStyleIdx="2" presStyleCnt="5"/>
      <dgm:spPr/>
    </dgm:pt>
    <dgm:pt modelId="{F4AF6A9F-F126-4FE2-8AAD-B3AEE38E22CF}" type="pres">
      <dgm:prSet presAssocID="{ADD9CA00-7EE4-4E95-B1C3-15FDBFCF6F07}" presName="vert1" presStyleCnt="0"/>
      <dgm:spPr/>
    </dgm:pt>
    <dgm:pt modelId="{AA772C2E-8E42-4CDA-BB96-E1401C80ACE9}" type="pres">
      <dgm:prSet presAssocID="{614BAA21-0DBC-4E02-B2D2-5DB498332D60}" presName="thickLine" presStyleLbl="alignNode1" presStyleIdx="3" presStyleCnt="5"/>
      <dgm:spPr/>
    </dgm:pt>
    <dgm:pt modelId="{E4475B5E-7362-43F4-B7EA-715F66D58D17}" type="pres">
      <dgm:prSet presAssocID="{614BAA21-0DBC-4E02-B2D2-5DB498332D60}" presName="horz1" presStyleCnt="0"/>
      <dgm:spPr/>
    </dgm:pt>
    <dgm:pt modelId="{DFACA21D-695D-43EB-9C0B-09591074C653}" type="pres">
      <dgm:prSet presAssocID="{614BAA21-0DBC-4E02-B2D2-5DB498332D60}" presName="tx1" presStyleLbl="revTx" presStyleIdx="3" presStyleCnt="5"/>
      <dgm:spPr/>
    </dgm:pt>
    <dgm:pt modelId="{486AC859-9069-482C-B10E-51B93A062BE9}" type="pres">
      <dgm:prSet presAssocID="{614BAA21-0DBC-4E02-B2D2-5DB498332D60}" presName="vert1" presStyleCnt="0"/>
      <dgm:spPr/>
    </dgm:pt>
    <dgm:pt modelId="{B8F69A71-F081-4E7F-89D3-DB5411ED4D5B}" type="pres">
      <dgm:prSet presAssocID="{8F12E516-40E3-4E1C-8677-2F8705805D09}" presName="thickLine" presStyleLbl="alignNode1" presStyleIdx="4" presStyleCnt="5"/>
      <dgm:spPr/>
    </dgm:pt>
    <dgm:pt modelId="{07A9AC2B-BB0C-459E-949A-0CC3A4503A68}" type="pres">
      <dgm:prSet presAssocID="{8F12E516-40E3-4E1C-8677-2F8705805D09}" presName="horz1" presStyleCnt="0"/>
      <dgm:spPr/>
    </dgm:pt>
    <dgm:pt modelId="{47F7EF1F-2241-4A66-B359-FF6D252F1CEC}" type="pres">
      <dgm:prSet presAssocID="{8F12E516-40E3-4E1C-8677-2F8705805D09}" presName="tx1" presStyleLbl="revTx" presStyleIdx="4" presStyleCnt="5"/>
      <dgm:spPr/>
    </dgm:pt>
    <dgm:pt modelId="{FB1BC0CF-72CD-40D0-A729-7EF5ABF1CE3E}" type="pres">
      <dgm:prSet presAssocID="{8F12E516-40E3-4E1C-8677-2F8705805D09}" presName="vert1" presStyleCnt="0"/>
      <dgm:spPr/>
    </dgm:pt>
  </dgm:ptLst>
  <dgm:cxnLst>
    <dgm:cxn modelId="{CF07E803-5622-4DC2-B7A2-277E2CD3E7DB}" srcId="{8A743BE1-8D32-4611-A417-6A133BCEBEE1}" destId="{EE411611-CB10-4A9B-BF64-0F88E552C22A}" srcOrd="0" destOrd="0" parTransId="{427ECAC1-9066-4A67-9683-4578681EAA74}" sibTransId="{07F3FB4A-9B22-4883-868C-33A82077E450}"/>
    <dgm:cxn modelId="{FE56155C-031E-4A26-8C4B-4E092AD80A2E}" type="presOf" srcId="{ADD9CA00-7EE4-4E95-B1C3-15FDBFCF6F07}" destId="{50F29939-8081-4CB1-9A32-FE9AF14491F0}" srcOrd="0" destOrd="0" presId="urn:microsoft.com/office/officeart/2008/layout/LinedList"/>
    <dgm:cxn modelId="{EB3A2860-FE0E-4EDF-AB46-BF8F4332651D}" type="presOf" srcId="{8F12E516-40E3-4E1C-8677-2F8705805D09}" destId="{47F7EF1F-2241-4A66-B359-FF6D252F1CEC}" srcOrd="0" destOrd="0" presId="urn:microsoft.com/office/officeart/2008/layout/LinedList"/>
    <dgm:cxn modelId="{0EEE9D68-9D40-4CA4-A887-2D80033F1CE9}" type="presOf" srcId="{35D82B95-BBA6-4CAC-AB47-1F342E59C0FE}" destId="{0FB3D1B0-023F-4404-A952-8E13167977E2}" srcOrd="0" destOrd="0" presId="urn:microsoft.com/office/officeart/2008/layout/LinedList"/>
    <dgm:cxn modelId="{A41FEF73-930F-4500-926F-91E736DF5AFD}" srcId="{8A743BE1-8D32-4611-A417-6A133BCEBEE1}" destId="{35D82B95-BBA6-4CAC-AB47-1F342E59C0FE}" srcOrd="1" destOrd="0" parTransId="{F451C0B1-FB45-403B-82F5-CE20542FC22B}" sibTransId="{8F5DCB56-0E9E-4505-BF54-95DCF0EF84A0}"/>
    <dgm:cxn modelId="{A314307E-1000-4C2B-B31C-29E706828880}" srcId="{8A743BE1-8D32-4611-A417-6A133BCEBEE1}" destId="{ADD9CA00-7EE4-4E95-B1C3-15FDBFCF6F07}" srcOrd="2" destOrd="0" parTransId="{6AC0A642-F3DF-4496-8981-DA8871FF9906}" sibTransId="{B09E80D3-599E-4471-8808-CDC8375D4DAB}"/>
    <dgm:cxn modelId="{B870089C-E796-4C91-93E1-D346C4F40F12}" type="presOf" srcId="{EE411611-CB10-4A9B-BF64-0F88E552C22A}" destId="{453B9129-AB9E-43B1-93BA-2B1F3D8C5751}" srcOrd="0" destOrd="0" presId="urn:microsoft.com/office/officeart/2008/layout/LinedList"/>
    <dgm:cxn modelId="{B66ABBB7-1886-4D8D-9ABB-48C0EB150774}" type="presOf" srcId="{8A743BE1-8D32-4611-A417-6A133BCEBEE1}" destId="{1B53F1D4-01AA-4503-A01E-B2F539708C6E}" srcOrd="0" destOrd="0" presId="urn:microsoft.com/office/officeart/2008/layout/LinedList"/>
    <dgm:cxn modelId="{326EC0D7-ADBB-4FA2-9B00-CBE931C343C0}" type="presOf" srcId="{614BAA21-0DBC-4E02-B2D2-5DB498332D60}" destId="{DFACA21D-695D-43EB-9C0B-09591074C653}" srcOrd="0" destOrd="0" presId="urn:microsoft.com/office/officeart/2008/layout/LinedList"/>
    <dgm:cxn modelId="{2CB45FE9-8162-4AD2-AAA4-CE39C73EF8DA}" srcId="{8A743BE1-8D32-4611-A417-6A133BCEBEE1}" destId="{8F12E516-40E3-4E1C-8677-2F8705805D09}" srcOrd="4" destOrd="0" parTransId="{9C58779D-4DEB-48CF-914A-3D4055FA3231}" sibTransId="{14883BFF-759A-48AF-A7D1-0FF9FA22ADD3}"/>
    <dgm:cxn modelId="{ECC316F8-FBEF-4B4C-A01D-6156615D9FF0}" srcId="{8A743BE1-8D32-4611-A417-6A133BCEBEE1}" destId="{614BAA21-0DBC-4E02-B2D2-5DB498332D60}" srcOrd="3" destOrd="0" parTransId="{E1054CC3-E832-458C-884E-BC43384D2200}" sibTransId="{D49B7497-740E-477F-B9C4-C4964F80B4AB}"/>
    <dgm:cxn modelId="{97640027-5A27-4445-B765-C3E8C576E5D1}" type="presParOf" srcId="{1B53F1D4-01AA-4503-A01E-B2F539708C6E}" destId="{15F18CBF-C7C9-4ADE-9126-A30E45607E78}" srcOrd="0" destOrd="0" presId="urn:microsoft.com/office/officeart/2008/layout/LinedList"/>
    <dgm:cxn modelId="{80B792F7-A384-4D76-8DAD-E14AA5F86808}" type="presParOf" srcId="{1B53F1D4-01AA-4503-A01E-B2F539708C6E}" destId="{0C529EAF-57FA-443D-801D-B1BE60A78EBA}" srcOrd="1" destOrd="0" presId="urn:microsoft.com/office/officeart/2008/layout/LinedList"/>
    <dgm:cxn modelId="{18B24963-11AD-4033-87F1-79A47E07A698}" type="presParOf" srcId="{0C529EAF-57FA-443D-801D-B1BE60A78EBA}" destId="{453B9129-AB9E-43B1-93BA-2B1F3D8C5751}" srcOrd="0" destOrd="0" presId="urn:microsoft.com/office/officeart/2008/layout/LinedList"/>
    <dgm:cxn modelId="{653DDDFA-C790-4CBF-9BC1-19A27909923C}" type="presParOf" srcId="{0C529EAF-57FA-443D-801D-B1BE60A78EBA}" destId="{CFE05E47-DC30-4574-99F5-A41B6904B0A3}" srcOrd="1" destOrd="0" presId="urn:microsoft.com/office/officeart/2008/layout/LinedList"/>
    <dgm:cxn modelId="{5A2C713E-7603-48B3-8F23-ADB6DE98E746}" type="presParOf" srcId="{1B53F1D4-01AA-4503-A01E-B2F539708C6E}" destId="{F5806D0E-1BEE-4004-9363-9FDCEC5A353C}" srcOrd="2" destOrd="0" presId="urn:microsoft.com/office/officeart/2008/layout/LinedList"/>
    <dgm:cxn modelId="{5E9E4BE1-064F-4C56-8605-F404A878B1CD}" type="presParOf" srcId="{1B53F1D4-01AA-4503-A01E-B2F539708C6E}" destId="{3830013A-4FA0-4C44-AB72-397756DB1E48}" srcOrd="3" destOrd="0" presId="urn:microsoft.com/office/officeart/2008/layout/LinedList"/>
    <dgm:cxn modelId="{1FEF249F-E316-4CD5-BCA9-44FC847D4FB4}" type="presParOf" srcId="{3830013A-4FA0-4C44-AB72-397756DB1E48}" destId="{0FB3D1B0-023F-4404-A952-8E13167977E2}" srcOrd="0" destOrd="0" presId="urn:microsoft.com/office/officeart/2008/layout/LinedList"/>
    <dgm:cxn modelId="{7FB399AB-C32D-493E-95FA-3CED65EA2CBF}" type="presParOf" srcId="{3830013A-4FA0-4C44-AB72-397756DB1E48}" destId="{65EEA62C-5D08-4D1D-BB4E-6A7BFBFE374A}" srcOrd="1" destOrd="0" presId="urn:microsoft.com/office/officeart/2008/layout/LinedList"/>
    <dgm:cxn modelId="{EB3DA5E1-697F-4BB6-8E9D-7CC5CE3B036D}" type="presParOf" srcId="{1B53F1D4-01AA-4503-A01E-B2F539708C6E}" destId="{4A736E0C-D0B1-4E6A-9382-5AA2D03ADE6C}" srcOrd="4" destOrd="0" presId="urn:microsoft.com/office/officeart/2008/layout/LinedList"/>
    <dgm:cxn modelId="{18A3FBCB-30BD-4F93-A48C-857783053AC3}" type="presParOf" srcId="{1B53F1D4-01AA-4503-A01E-B2F539708C6E}" destId="{7EEC1475-9BB0-43B5-A19F-127E4C18B338}" srcOrd="5" destOrd="0" presId="urn:microsoft.com/office/officeart/2008/layout/LinedList"/>
    <dgm:cxn modelId="{F699B036-1C65-4D2A-877D-7F5F2204A978}" type="presParOf" srcId="{7EEC1475-9BB0-43B5-A19F-127E4C18B338}" destId="{50F29939-8081-4CB1-9A32-FE9AF14491F0}" srcOrd="0" destOrd="0" presId="urn:microsoft.com/office/officeart/2008/layout/LinedList"/>
    <dgm:cxn modelId="{F0CA36FF-AE7D-47D7-A70E-D82AEE6170F2}" type="presParOf" srcId="{7EEC1475-9BB0-43B5-A19F-127E4C18B338}" destId="{F4AF6A9F-F126-4FE2-8AAD-B3AEE38E22CF}" srcOrd="1" destOrd="0" presId="urn:microsoft.com/office/officeart/2008/layout/LinedList"/>
    <dgm:cxn modelId="{E20A42AC-7670-47A9-AF11-4299341BECC1}" type="presParOf" srcId="{1B53F1D4-01AA-4503-A01E-B2F539708C6E}" destId="{AA772C2E-8E42-4CDA-BB96-E1401C80ACE9}" srcOrd="6" destOrd="0" presId="urn:microsoft.com/office/officeart/2008/layout/LinedList"/>
    <dgm:cxn modelId="{015D15E9-15BD-48BF-8D23-5D8C783C4B51}" type="presParOf" srcId="{1B53F1D4-01AA-4503-A01E-B2F539708C6E}" destId="{E4475B5E-7362-43F4-B7EA-715F66D58D17}" srcOrd="7" destOrd="0" presId="urn:microsoft.com/office/officeart/2008/layout/LinedList"/>
    <dgm:cxn modelId="{A23AA036-6290-4672-9585-8F458DE02E7C}" type="presParOf" srcId="{E4475B5E-7362-43F4-B7EA-715F66D58D17}" destId="{DFACA21D-695D-43EB-9C0B-09591074C653}" srcOrd="0" destOrd="0" presId="urn:microsoft.com/office/officeart/2008/layout/LinedList"/>
    <dgm:cxn modelId="{47A88F3A-1D4F-4E8B-B73A-3BD61626B899}" type="presParOf" srcId="{E4475B5E-7362-43F4-B7EA-715F66D58D17}" destId="{486AC859-9069-482C-B10E-51B93A062BE9}" srcOrd="1" destOrd="0" presId="urn:microsoft.com/office/officeart/2008/layout/LinedList"/>
    <dgm:cxn modelId="{314D3E9B-99F9-4E52-B50C-9A91426D8E87}" type="presParOf" srcId="{1B53F1D4-01AA-4503-A01E-B2F539708C6E}" destId="{B8F69A71-F081-4E7F-89D3-DB5411ED4D5B}" srcOrd="8" destOrd="0" presId="urn:microsoft.com/office/officeart/2008/layout/LinedList"/>
    <dgm:cxn modelId="{777F6BD6-00B7-4301-833E-D0B18769B98B}" type="presParOf" srcId="{1B53F1D4-01AA-4503-A01E-B2F539708C6E}" destId="{07A9AC2B-BB0C-459E-949A-0CC3A4503A68}" srcOrd="9" destOrd="0" presId="urn:microsoft.com/office/officeart/2008/layout/LinedList"/>
    <dgm:cxn modelId="{BD6F9210-DD05-4441-95CF-47E4B91C3344}" type="presParOf" srcId="{07A9AC2B-BB0C-459E-949A-0CC3A4503A68}" destId="{47F7EF1F-2241-4A66-B359-FF6D252F1CEC}" srcOrd="0" destOrd="0" presId="urn:microsoft.com/office/officeart/2008/layout/LinedList"/>
    <dgm:cxn modelId="{D7CB1D3A-20B4-47E8-AF68-B6C347203D05}" type="presParOf" srcId="{07A9AC2B-BB0C-459E-949A-0CC3A4503A68}" destId="{FB1BC0CF-72CD-40D0-A729-7EF5ABF1CE3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1AD91-7FA2-4501-B6AA-1BD6C9634189}">
      <dsp:nvSpPr>
        <dsp:cNvPr id="0" name=""/>
        <dsp:cNvSpPr/>
      </dsp:nvSpPr>
      <dsp:spPr>
        <a:xfrm>
          <a:off x="0" y="449"/>
          <a:ext cx="110296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E35A8-693B-4431-BCFF-A5FF74A5BBC4}">
      <dsp:nvSpPr>
        <dsp:cNvPr id="0" name=""/>
        <dsp:cNvSpPr/>
      </dsp:nvSpPr>
      <dsp:spPr>
        <a:xfrm>
          <a:off x="0" y="449"/>
          <a:ext cx="11029615" cy="735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100" b="1" kern="1200" dirty="0"/>
            <a:t>CNCF</a:t>
          </a:r>
          <a:r>
            <a:rPr lang="nl-BE" sz="2100" kern="1200" dirty="0"/>
            <a:t>: Cloud Native Computing Foundation </a:t>
          </a:r>
          <a:r>
            <a:rPr lang="nl-BE" sz="2100" kern="1200" dirty="0" err="1"/>
            <a:t>an</a:t>
          </a:r>
          <a:r>
            <a:rPr lang="nl-BE" sz="2100" kern="1200" dirty="0"/>
            <a:t> open-source foundation </a:t>
          </a:r>
          <a:r>
            <a:rPr lang="nl-BE" sz="2100" kern="1200" dirty="0" err="1"/>
            <a:t>dedicated</a:t>
          </a:r>
          <a:r>
            <a:rPr lang="nl-BE" sz="2100" kern="1200" dirty="0"/>
            <a:t> </a:t>
          </a:r>
          <a:r>
            <a:rPr lang="nl-BE" sz="2100" kern="1200" dirty="0" err="1"/>
            <a:t>to</a:t>
          </a:r>
          <a:r>
            <a:rPr lang="nl-BE" sz="2100" kern="1200" dirty="0"/>
            <a:t> making </a:t>
          </a:r>
          <a:r>
            <a:rPr lang="nl-BE" sz="2100" kern="1200" dirty="0" err="1"/>
            <a:t>cloud</a:t>
          </a:r>
          <a:r>
            <a:rPr lang="nl-BE" sz="2100" kern="1200" dirty="0"/>
            <a:t>-native computing </a:t>
          </a:r>
          <a:r>
            <a:rPr lang="nl-BE" sz="2100" kern="1200" dirty="0" err="1"/>
            <a:t>universal</a:t>
          </a:r>
          <a:r>
            <a:rPr lang="nl-BE" sz="2100" kern="1200" dirty="0"/>
            <a:t> and </a:t>
          </a:r>
          <a:r>
            <a:rPr lang="nl-BE" sz="2100" kern="1200" dirty="0" err="1"/>
            <a:t>sustainable</a:t>
          </a:r>
          <a:r>
            <a:rPr lang="nl-BE" sz="2100" kern="1200" dirty="0"/>
            <a:t>. </a:t>
          </a:r>
          <a:r>
            <a:rPr lang="nl-BE" sz="2100" kern="1200" dirty="0">
              <a:hlinkClick xmlns:r="http://schemas.openxmlformats.org/officeDocument/2006/relationships" r:id="rId1"/>
            </a:rPr>
            <a:t>https://www.cncf.io/</a:t>
          </a:r>
          <a:r>
            <a:rPr lang="nl-BE" sz="2100" kern="1200" dirty="0"/>
            <a:t> </a:t>
          </a:r>
          <a:endParaRPr lang="en-US" sz="2100" kern="1200" dirty="0"/>
        </a:p>
      </dsp:txBody>
      <dsp:txXfrm>
        <a:off x="0" y="449"/>
        <a:ext cx="11029615" cy="735480"/>
      </dsp:txXfrm>
    </dsp:sp>
    <dsp:sp modelId="{7466626B-666B-4E67-914C-2DE8BB99BC79}">
      <dsp:nvSpPr>
        <dsp:cNvPr id="0" name=""/>
        <dsp:cNvSpPr/>
      </dsp:nvSpPr>
      <dsp:spPr>
        <a:xfrm>
          <a:off x="0" y="735930"/>
          <a:ext cx="110296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68463-63F9-4C41-A200-48AC1807D156}">
      <dsp:nvSpPr>
        <dsp:cNvPr id="0" name=""/>
        <dsp:cNvSpPr/>
      </dsp:nvSpPr>
      <dsp:spPr>
        <a:xfrm>
          <a:off x="0" y="735930"/>
          <a:ext cx="11029615" cy="735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100" b="1" kern="1200"/>
            <a:t>Dapr</a:t>
          </a:r>
          <a:r>
            <a:rPr lang="nl-BE" sz="2100" kern="1200"/>
            <a:t>: event-driven runtime that makes it easy for any developer to build resilient, stateless and statefull applications for different languages and frameworks – CNCF incubator </a:t>
          </a:r>
          <a:r>
            <a:rPr lang="nl-BE" sz="2100" kern="1200">
              <a:hlinkClick xmlns:r="http://schemas.openxmlformats.org/officeDocument/2006/relationships" r:id="rId2"/>
            </a:rPr>
            <a:t>https://dapr.io/</a:t>
          </a:r>
          <a:endParaRPr lang="en-US" sz="2100" kern="1200"/>
        </a:p>
      </dsp:txBody>
      <dsp:txXfrm>
        <a:off x="0" y="735930"/>
        <a:ext cx="11029615" cy="735480"/>
      </dsp:txXfrm>
    </dsp:sp>
    <dsp:sp modelId="{5A75253F-96C7-44DB-A2AA-4C00B40B4B0B}">
      <dsp:nvSpPr>
        <dsp:cNvPr id="0" name=""/>
        <dsp:cNvSpPr/>
      </dsp:nvSpPr>
      <dsp:spPr>
        <a:xfrm>
          <a:off x="0" y="1471411"/>
          <a:ext cx="110296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AE285-902D-4A8B-BC88-09EB513B22D8}">
      <dsp:nvSpPr>
        <dsp:cNvPr id="0" name=""/>
        <dsp:cNvSpPr/>
      </dsp:nvSpPr>
      <dsp:spPr>
        <a:xfrm>
          <a:off x="0" y="1471411"/>
          <a:ext cx="11029615" cy="735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100" b="1" kern="1200" dirty="0" err="1"/>
            <a:t>Bicep</a:t>
          </a:r>
          <a:r>
            <a:rPr lang="nl-BE" sz="2100" kern="1200" dirty="0"/>
            <a:t>: a </a:t>
          </a:r>
          <a:r>
            <a:rPr lang="nl-BE" sz="2100" kern="1200" dirty="0" err="1"/>
            <a:t>declerative</a:t>
          </a:r>
          <a:r>
            <a:rPr lang="nl-BE" sz="2100" kern="1200" dirty="0"/>
            <a:t> </a:t>
          </a:r>
          <a:r>
            <a:rPr lang="nl-BE" sz="2100" kern="1200" dirty="0" err="1"/>
            <a:t>language</a:t>
          </a:r>
          <a:r>
            <a:rPr lang="nl-BE" sz="2100" kern="1200" dirty="0"/>
            <a:t> </a:t>
          </a:r>
          <a:r>
            <a:rPr lang="nl-BE" sz="2100" kern="1200" dirty="0" err="1"/>
            <a:t>to</a:t>
          </a:r>
          <a:r>
            <a:rPr lang="nl-BE" sz="2100" kern="1200" dirty="0"/>
            <a:t> </a:t>
          </a:r>
          <a:r>
            <a:rPr lang="nl-BE" sz="2100" kern="1200" dirty="0" err="1"/>
            <a:t>describe</a:t>
          </a:r>
          <a:r>
            <a:rPr lang="nl-BE" sz="2100" kern="1200" dirty="0"/>
            <a:t> </a:t>
          </a:r>
          <a:r>
            <a:rPr lang="nl-BE" sz="2100" kern="1200" dirty="0" err="1"/>
            <a:t>Azure</a:t>
          </a:r>
          <a:r>
            <a:rPr lang="nl-BE" sz="2100" kern="1200" dirty="0"/>
            <a:t> resources </a:t>
          </a:r>
          <a:r>
            <a:rPr lang="nl-BE" sz="2100" kern="1200" dirty="0" err="1"/>
            <a:t>so</a:t>
          </a:r>
          <a:r>
            <a:rPr lang="nl-BE" sz="2100" kern="1200" dirty="0"/>
            <a:t> </a:t>
          </a:r>
          <a:r>
            <a:rPr lang="nl-BE" sz="2100" kern="1200" dirty="0" err="1"/>
            <a:t>they</a:t>
          </a:r>
          <a:r>
            <a:rPr lang="nl-BE" sz="2100" kern="1200" dirty="0"/>
            <a:t> </a:t>
          </a:r>
          <a:r>
            <a:rPr lang="nl-BE" sz="2100" kern="1200" dirty="0" err="1"/>
            <a:t>can</a:t>
          </a:r>
          <a:r>
            <a:rPr lang="nl-BE" sz="2100" kern="1200" dirty="0"/>
            <a:t> </a:t>
          </a:r>
          <a:r>
            <a:rPr lang="nl-BE" sz="2100" kern="1200" dirty="0" err="1"/>
            <a:t>easily</a:t>
          </a:r>
          <a:r>
            <a:rPr lang="nl-BE" sz="2100" kern="1200" dirty="0"/>
            <a:t> </a:t>
          </a:r>
          <a:r>
            <a:rPr lang="nl-BE" sz="2100" kern="1200" dirty="0" err="1"/>
            <a:t>deployed</a:t>
          </a:r>
          <a:r>
            <a:rPr lang="nl-BE" sz="2100" kern="1200" dirty="0"/>
            <a:t> </a:t>
          </a:r>
          <a:r>
            <a:rPr lang="nl-BE" sz="2100" kern="1200" dirty="0">
              <a:hlinkClick xmlns:r="http://schemas.openxmlformats.org/officeDocument/2006/relationships" r:id="rId3"/>
            </a:rPr>
            <a:t>https://aka.ms/bicep</a:t>
          </a:r>
          <a:endParaRPr lang="en-US" sz="2100" kern="1200" dirty="0"/>
        </a:p>
      </dsp:txBody>
      <dsp:txXfrm>
        <a:off x="0" y="1471411"/>
        <a:ext cx="11029615" cy="735480"/>
      </dsp:txXfrm>
    </dsp:sp>
    <dsp:sp modelId="{39D34E75-7E26-4789-90E6-D66F0B339B72}">
      <dsp:nvSpPr>
        <dsp:cNvPr id="0" name=""/>
        <dsp:cNvSpPr/>
      </dsp:nvSpPr>
      <dsp:spPr>
        <a:xfrm>
          <a:off x="0" y="2206891"/>
          <a:ext cx="110296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EA421-8EBF-4865-A710-289C2CE457FA}">
      <dsp:nvSpPr>
        <dsp:cNvPr id="0" name=""/>
        <dsp:cNvSpPr/>
      </dsp:nvSpPr>
      <dsp:spPr>
        <a:xfrm>
          <a:off x="0" y="2206891"/>
          <a:ext cx="11029615" cy="735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100" b="1" kern="1200"/>
            <a:t>Keda</a:t>
          </a:r>
          <a:r>
            <a:rPr lang="nl-BE" sz="2100" kern="1200"/>
            <a:t>: Kubernetes event-driven autoscaling, scale your cluster based on a wide range of cloud services (Google, Amazon, Microsoft, … ) – CNCF member </a:t>
          </a:r>
          <a:r>
            <a:rPr lang="nl-BE" sz="2100" kern="1200">
              <a:hlinkClick xmlns:r="http://schemas.openxmlformats.org/officeDocument/2006/relationships" r:id="rId4"/>
            </a:rPr>
            <a:t>https://keda.sh/</a:t>
          </a:r>
          <a:endParaRPr lang="en-US" sz="2100" kern="1200"/>
        </a:p>
      </dsp:txBody>
      <dsp:txXfrm>
        <a:off x="0" y="2206891"/>
        <a:ext cx="11029615" cy="735480"/>
      </dsp:txXfrm>
    </dsp:sp>
    <dsp:sp modelId="{B7CA27C6-8F46-42E2-AE6D-A0B5806C9D26}">
      <dsp:nvSpPr>
        <dsp:cNvPr id="0" name=""/>
        <dsp:cNvSpPr/>
      </dsp:nvSpPr>
      <dsp:spPr>
        <a:xfrm>
          <a:off x="0" y="2942372"/>
          <a:ext cx="110296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AB78A-90AB-42A2-A4C6-7DE022ED1CD6}">
      <dsp:nvSpPr>
        <dsp:cNvPr id="0" name=""/>
        <dsp:cNvSpPr/>
      </dsp:nvSpPr>
      <dsp:spPr>
        <a:xfrm>
          <a:off x="0" y="2942372"/>
          <a:ext cx="11029615" cy="735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100" b="1" kern="1200"/>
            <a:t>Envoy</a:t>
          </a:r>
          <a:r>
            <a:rPr lang="nl-BE" sz="2100" kern="1200"/>
            <a:t>: Proxy for ingress functionality and trafic splitting – CNCF member </a:t>
          </a:r>
          <a:r>
            <a:rPr lang="nl-BE" sz="2100" kern="1200">
              <a:hlinkClick xmlns:r="http://schemas.openxmlformats.org/officeDocument/2006/relationships" r:id="rId5"/>
            </a:rPr>
            <a:t>https://www.envoyproxy.io/</a:t>
          </a:r>
          <a:endParaRPr lang="en-US" sz="2100" kern="1200"/>
        </a:p>
      </dsp:txBody>
      <dsp:txXfrm>
        <a:off x="0" y="2942372"/>
        <a:ext cx="11029615" cy="735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1A4B75-FA9A-46B4-AC7E-29857A3F0B40}">
      <dsp:nvSpPr>
        <dsp:cNvPr id="0" name=""/>
        <dsp:cNvSpPr/>
      </dsp:nvSpPr>
      <dsp:spPr>
        <a:xfrm>
          <a:off x="386166" y="1380093"/>
          <a:ext cx="631230" cy="6312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62753-C93C-4C63-BC2B-81BB6B8D806D}">
      <dsp:nvSpPr>
        <dsp:cNvPr id="0" name=""/>
        <dsp:cNvSpPr/>
      </dsp:nvSpPr>
      <dsp:spPr>
        <a:xfrm>
          <a:off x="414" y="2263612"/>
          <a:ext cx="1402734" cy="56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 dirty="0" err="1"/>
            <a:t>Fully</a:t>
          </a:r>
          <a:r>
            <a:rPr lang="nl-BE" sz="1400" kern="1200" dirty="0"/>
            <a:t> </a:t>
          </a:r>
          <a:r>
            <a:rPr lang="nl-BE" sz="1400" kern="1200" dirty="0" err="1"/>
            <a:t>managed</a:t>
          </a:r>
          <a:r>
            <a:rPr lang="nl-BE" sz="1400" kern="1200" dirty="0"/>
            <a:t> </a:t>
          </a:r>
          <a:r>
            <a:rPr lang="nl-BE" sz="1400" kern="1200" dirty="0" err="1"/>
            <a:t>serverless</a:t>
          </a:r>
          <a:r>
            <a:rPr lang="nl-BE" sz="1400" kern="1200" dirty="0"/>
            <a:t> container service</a:t>
          </a:r>
          <a:endParaRPr lang="en-US" sz="1400" kern="1200" dirty="0"/>
        </a:p>
      </dsp:txBody>
      <dsp:txXfrm>
        <a:off x="414" y="2263612"/>
        <a:ext cx="1402734" cy="561093"/>
      </dsp:txXfrm>
    </dsp:sp>
    <dsp:sp modelId="{B78FF391-3E9B-498B-A4D2-0BD3AB68846E}">
      <dsp:nvSpPr>
        <dsp:cNvPr id="0" name=""/>
        <dsp:cNvSpPr/>
      </dsp:nvSpPr>
      <dsp:spPr>
        <a:xfrm>
          <a:off x="2034378" y="1380093"/>
          <a:ext cx="631230" cy="6312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94D7F-716B-41E9-B4FA-7572DDFB3B3F}">
      <dsp:nvSpPr>
        <dsp:cNvPr id="0" name=""/>
        <dsp:cNvSpPr/>
      </dsp:nvSpPr>
      <dsp:spPr>
        <a:xfrm>
          <a:off x="1648627" y="2263612"/>
          <a:ext cx="1402734" cy="56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/>
            <a:t>Build on AKS </a:t>
          </a:r>
          <a:endParaRPr lang="en-US" sz="1400" kern="1200"/>
        </a:p>
      </dsp:txBody>
      <dsp:txXfrm>
        <a:off x="1648627" y="2263612"/>
        <a:ext cx="1402734" cy="561093"/>
      </dsp:txXfrm>
    </dsp:sp>
    <dsp:sp modelId="{D7B00868-AABA-4065-98E0-EEBEEFD81910}">
      <dsp:nvSpPr>
        <dsp:cNvPr id="0" name=""/>
        <dsp:cNvSpPr/>
      </dsp:nvSpPr>
      <dsp:spPr>
        <a:xfrm>
          <a:off x="3682591" y="1380093"/>
          <a:ext cx="631230" cy="6312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5DCF7E-3F9F-411F-92FF-AF8CD39DF8AE}">
      <dsp:nvSpPr>
        <dsp:cNvPr id="0" name=""/>
        <dsp:cNvSpPr/>
      </dsp:nvSpPr>
      <dsp:spPr>
        <a:xfrm>
          <a:off x="3296839" y="2263612"/>
          <a:ext cx="1402734" cy="56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 dirty="0" err="1"/>
            <a:t>Deploy</a:t>
          </a:r>
          <a:r>
            <a:rPr lang="nl-BE" sz="1400" kern="1200" dirty="0"/>
            <a:t> API </a:t>
          </a:r>
          <a:r>
            <a:rPr lang="nl-BE" sz="1400" kern="1200" dirty="0" err="1"/>
            <a:t>Endpoints</a:t>
          </a:r>
          <a:endParaRPr lang="en-US" sz="1400" kern="1200" dirty="0"/>
        </a:p>
      </dsp:txBody>
      <dsp:txXfrm>
        <a:off x="3296839" y="2263612"/>
        <a:ext cx="1402734" cy="561093"/>
      </dsp:txXfrm>
    </dsp:sp>
    <dsp:sp modelId="{01B0554B-BA8A-40AC-9051-2A27C2F933A8}">
      <dsp:nvSpPr>
        <dsp:cNvPr id="0" name=""/>
        <dsp:cNvSpPr/>
      </dsp:nvSpPr>
      <dsp:spPr>
        <a:xfrm>
          <a:off x="5330804" y="1380093"/>
          <a:ext cx="631230" cy="631230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D2765-6A8E-44DF-9B49-95C1649BA711}">
      <dsp:nvSpPr>
        <dsp:cNvPr id="0" name=""/>
        <dsp:cNvSpPr/>
      </dsp:nvSpPr>
      <dsp:spPr>
        <a:xfrm>
          <a:off x="4945052" y="2263612"/>
          <a:ext cx="1402734" cy="56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/>
            <a:t>Hosting Background applications</a:t>
          </a:r>
          <a:endParaRPr lang="en-US" sz="1400" kern="1200"/>
        </a:p>
      </dsp:txBody>
      <dsp:txXfrm>
        <a:off x="4945052" y="2263612"/>
        <a:ext cx="1402734" cy="561093"/>
      </dsp:txXfrm>
    </dsp:sp>
    <dsp:sp modelId="{935186E3-251A-433C-A031-A609578B1CC9}">
      <dsp:nvSpPr>
        <dsp:cNvPr id="0" name=""/>
        <dsp:cNvSpPr/>
      </dsp:nvSpPr>
      <dsp:spPr>
        <a:xfrm>
          <a:off x="6979017" y="1380093"/>
          <a:ext cx="631230" cy="6312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0F0A2-3669-4B71-9449-091C9416902E}">
      <dsp:nvSpPr>
        <dsp:cNvPr id="0" name=""/>
        <dsp:cNvSpPr/>
      </dsp:nvSpPr>
      <dsp:spPr>
        <a:xfrm>
          <a:off x="6593265" y="2263612"/>
          <a:ext cx="1402734" cy="56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/>
            <a:t>Handling event-driven processing</a:t>
          </a:r>
          <a:endParaRPr lang="en-US" sz="1400" kern="1200"/>
        </a:p>
      </dsp:txBody>
      <dsp:txXfrm>
        <a:off x="6593265" y="2263612"/>
        <a:ext cx="1402734" cy="561093"/>
      </dsp:txXfrm>
    </dsp:sp>
    <dsp:sp modelId="{34F5C9B1-F48C-4D44-B637-17F50C3AB3B3}">
      <dsp:nvSpPr>
        <dsp:cNvPr id="0" name=""/>
        <dsp:cNvSpPr/>
      </dsp:nvSpPr>
      <dsp:spPr>
        <a:xfrm>
          <a:off x="8627230" y="1380093"/>
          <a:ext cx="631230" cy="63123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F8F71-30F5-4C6B-BBB6-246BD8F2BE70}">
      <dsp:nvSpPr>
        <dsp:cNvPr id="0" name=""/>
        <dsp:cNvSpPr/>
      </dsp:nvSpPr>
      <dsp:spPr>
        <a:xfrm>
          <a:off x="8241478" y="2263612"/>
          <a:ext cx="1402734" cy="56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/>
            <a:t>Can scale to 0</a:t>
          </a:r>
          <a:endParaRPr lang="en-US" sz="1400" kern="1200"/>
        </a:p>
      </dsp:txBody>
      <dsp:txXfrm>
        <a:off x="8241478" y="2263612"/>
        <a:ext cx="1402734" cy="561093"/>
      </dsp:txXfrm>
    </dsp:sp>
    <dsp:sp modelId="{991EDE39-F537-4C6A-BD9C-C993E3068ED7}">
      <dsp:nvSpPr>
        <dsp:cNvPr id="0" name=""/>
        <dsp:cNvSpPr/>
      </dsp:nvSpPr>
      <dsp:spPr>
        <a:xfrm>
          <a:off x="10275443" y="1380093"/>
          <a:ext cx="631230" cy="63123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5C050-74FB-40C3-80AB-9797D8E69148}">
      <dsp:nvSpPr>
        <dsp:cNvPr id="0" name=""/>
        <dsp:cNvSpPr/>
      </dsp:nvSpPr>
      <dsp:spPr>
        <a:xfrm>
          <a:off x="9889691" y="2263612"/>
          <a:ext cx="1402734" cy="56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/>
            <a:t>Competitors: Google Cloud run, AWS app runner </a:t>
          </a:r>
          <a:endParaRPr lang="en-US" sz="1400" kern="1200"/>
        </a:p>
      </dsp:txBody>
      <dsp:txXfrm>
        <a:off x="9889691" y="2263612"/>
        <a:ext cx="1402734" cy="5610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1BFEC0-F843-4F30-AB55-4F0C0090CB34}">
      <dsp:nvSpPr>
        <dsp:cNvPr id="0" name=""/>
        <dsp:cNvSpPr/>
      </dsp:nvSpPr>
      <dsp:spPr>
        <a:xfrm>
          <a:off x="0" y="0"/>
          <a:ext cx="110296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04C7AF-9BD8-463E-954A-BBBA6584AB7A}">
      <dsp:nvSpPr>
        <dsp:cNvPr id="0" name=""/>
        <dsp:cNvSpPr/>
      </dsp:nvSpPr>
      <dsp:spPr>
        <a:xfrm>
          <a:off x="0" y="0"/>
          <a:ext cx="11029615" cy="459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/>
            <a:t>Run mutliple container revisions</a:t>
          </a:r>
          <a:endParaRPr lang="en-US" sz="2200" kern="1200"/>
        </a:p>
      </dsp:txBody>
      <dsp:txXfrm>
        <a:off x="0" y="0"/>
        <a:ext cx="11029615" cy="459787"/>
      </dsp:txXfrm>
    </dsp:sp>
    <dsp:sp modelId="{E1D2B5E8-43D5-49AD-9869-F9A8F5A2C018}">
      <dsp:nvSpPr>
        <dsp:cNvPr id="0" name=""/>
        <dsp:cNvSpPr/>
      </dsp:nvSpPr>
      <dsp:spPr>
        <a:xfrm>
          <a:off x="0" y="459787"/>
          <a:ext cx="110296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4E004-6830-49CF-A2A7-D4AA4AB5DB66}">
      <dsp:nvSpPr>
        <dsp:cNvPr id="0" name=""/>
        <dsp:cNvSpPr/>
      </dsp:nvSpPr>
      <dsp:spPr>
        <a:xfrm>
          <a:off x="0" y="459787"/>
          <a:ext cx="11029615" cy="459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/>
            <a:t>Autscale (keda)</a:t>
          </a:r>
          <a:endParaRPr lang="en-US" sz="2200" kern="1200"/>
        </a:p>
      </dsp:txBody>
      <dsp:txXfrm>
        <a:off x="0" y="459787"/>
        <a:ext cx="11029615" cy="459787"/>
      </dsp:txXfrm>
    </dsp:sp>
    <dsp:sp modelId="{8C71AF69-0D96-470D-A10E-A4DBD462F318}">
      <dsp:nvSpPr>
        <dsp:cNvPr id="0" name=""/>
        <dsp:cNvSpPr/>
      </dsp:nvSpPr>
      <dsp:spPr>
        <a:xfrm>
          <a:off x="0" y="919575"/>
          <a:ext cx="110296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3F6FD1-1F8A-4CDC-BBAF-7B729FC8044E}">
      <dsp:nvSpPr>
        <dsp:cNvPr id="0" name=""/>
        <dsp:cNvSpPr/>
      </dsp:nvSpPr>
      <dsp:spPr>
        <a:xfrm>
          <a:off x="0" y="919575"/>
          <a:ext cx="11029615" cy="459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/>
            <a:t>HTTP Ingress (envoy)</a:t>
          </a:r>
          <a:endParaRPr lang="en-US" sz="2200" kern="1200"/>
        </a:p>
      </dsp:txBody>
      <dsp:txXfrm>
        <a:off x="0" y="919575"/>
        <a:ext cx="11029615" cy="459787"/>
      </dsp:txXfrm>
    </dsp:sp>
    <dsp:sp modelId="{A37F24A4-D924-4A1B-A859-E05137FF0818}">
      <dsp:nvSpPr>
        <dsp:cNvPr id="0" name=""/>
        <dsp:cNvSpPr/>
      </dsp:nvSpPr>
      <dsp:spPr>
        <a:xfrm>
          <a:off x="0" y="1379363"/>
          <a:ext cx="110296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80C94-B5D2-431C-8D71-6771C5C42278}">
      <dsp:nvSpPr>
        <dsp:cNvPr id="0" name=""/>
        <dsp:cNvSpPr/>
      </dsp:nvSpPr>
      <dsp:spPr>
        <a:xfrm>
          <a:off x="0" y="1379363"/>
          <a:ext cx="11029615" cy="459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/>
            <a:t>Split trafic</a:t>
          </a:r>
          <a:endParaRPr lang="en-US" sz="2200" kern="1200"/>
        </a:p>
      </dsp:txBody>
      <dsp:txXfrm>
        <a:off x="0" y="1379363"/>
        <a:ext cx="11029615" cy="459787"/>
      </dsp:txXfrm>
    </dsp:sp>
    <dsp:sp modelId="{9E120880-266E-42B5-84CC-EEAE78850E74}">
      <dsp:nvSpPr>
        <dsp:cNvPr id="0" name=""/>
        <dsp:cNvSpPr/>
      </dsp:nvSpPr>
      <dsp:spPr>
        <a:xfrm>
          <a:off x="0" y="1839151"/>
          <a:ext cx="110296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22414-CF00-4399-A463-08B0A5D100D7}">
      <dsp:nvSpPr>
        <dsp:cNvPr id="0" name=""/>
        <dsp:cNvSpPr/>
      </dsp:nvSpPr>
      <dsp:spPr>
        <a:xfrm>
          <a:off x="0" y="1839151"/>
          <a:ext cx="11029615" cy="459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/>
            <a:t>Internal ingress and service disconvery</a:t>
          </a:r>
          <a:endParaRPr lang="en-US" sz="2200" kern="1200"/>
        </a:p>
      </dsp:txBody>
      <dsp:txXfrm>
        <a:off x="0" y="1839151"/>
        <a:ext cx="11029615" cy="459787"/>
      </dsp:txXfrm>
    </dsp:sp>
    <dsp:sp modelId="{54E05F2F-3AEA-43EB-9879-BB0B6DE7687C}">
      <dsp:nvSpPr>
        <dsp:cNvPr id="0" name=""/>
        <dsp:cNvSpPr/>
      </dsp:nvSpPr>
      <dsp:spPr>
        <a:xfrm>
          <a:off x="0" y="2298939"/>
          <a:ext cx="110296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9FDAA-0D36-4151-939B-075807D4A9FE}">
      <dsp:nvSpPr>
        <dsp:cNvPr id="0" name=""/>
        <dsp:cNvSpPr/>
      </dsp:nvSpPr>
      <dsp:spPr>
        <a:xfrm>
          <a:off x="0" y="2298939"/>
          <a:ext cx="11029615" cy="459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/>
            <a:t>Dapr integration</a:t>
          </a:r>
          <a:endParaRPr lang="en-US" sz="2200" kern="1200"/>
        </a:p>
      </dsp:txBody>
      <dsp:txXfrm>
        <a:off x="0" y="2298939"/>
        <a:ext cx="11029615" cy="459787"/>
      </dsp:txXfrm>
    </dsp:sp>
    <dsp:sp modelId="{D986924F-0046-4EF0-ABD5-E5EB6BCC5E7C}">
      <dsp:nvSpPr>
        <dsp:cNvPr id="0" name=""/>
        <dsp:cNvSpPr/>
      </dsp:nvSpPr>
      <dsp:spPr>
        <a:xfrm>
          <a:off x="0" y="2758727"/>
          <a:ext cx="110296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EFD6E1-BA82-47B8-BBE7-6AB4775D9E17}">
      <dsp:nvSpPr>
        <dsp:cNvPr id="0" name=""/>
        <dsp:cNvSpPr/>
      </dsp:nvSpPr>
      <dsp:spPr>
        <a:xfrm>
          <a:off x="0" y="2758727"/>
          <a:ext cx="11029615" cy="459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/>
            <a:t>Can run containers for any registry</a:t>
          </a:r>
          <a:endParaRPr lang="en-US" sz="2200" kern="1200"/>
        </a:p>
      </dsp:txBody>
      <dsp:txXfrm>
        <a:off x="0" y="2758727"/>
        <a:ext cx="11029615" cy="459787"/>
      </dsp:txXfrm>
    </dsp:sp>
    <dsp:sp modelId="{843338F4-4C13-45AB-BEB2-9AF6E248EAB7}">
      <dsp:nvSpPr>
        <dsp:cNvPr id="0" name=""/>
        <dsp:cNvSpPr/>
      </dsp:nvSpPr>
      <dsp:spPr>
        <a:xfrm>
          <a:off x="0" y="3218515"/>
          <a:ext cx="110296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62016-574F-4BB5-B7A8-737A858BF058}">
      <dsp:nvSpPr>
        <dsp:cNvPr id="0" name=""/>
        <dsp:cNvSpPr/>
      </dsp:nvSpPr>
      <dsp:spPr>
        <a:xfrm>
          <a:off x="0" y="3218515"/>
          <a:ext cx="11029615" cy="459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/>
            <a:t>Secret Management</a:t>
          </a:r>
          <a:endParaRPr lang="en-US" sz="2200" kern="1200"/>
        </a:p>
      </dsp:txBody>
      <dsp:txXfrm>
        <a:off x="0" y="3218515"/>
        <a:ext cx="11029615" cy="4597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18CBF-C7C9-4ADE-9126-A30E45607E78}">
      <dsp:nvSpPr>
        <dsp:cNvPr id="0" name=""/>
        <dsp:cNvSpPr/>
      </dsp:nvSpPr>
      <dsp:spPr>
        <a:xfrm>
          <a:off x="0" y="449"/>
          <a:ext cx="1102961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53B9129-AB9E-43B1-93BA-2B1F3D8C5751}">
      <dsp:nvSpPr>
        <dsp:cNvPr id="0" name=""/>
        <dsp:cNvSpPr/>
      </dsp:nvSpPr>
      <dsp:spPr>
        <a:xfrm>
          <a:off x="0" y="449"/>
          <a:ext cx="11029615" cy="735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100" kern="1200"/>
            <a:t>In Beta and only available in North Europe &amp; Canada Central</a:t>
          </a:r>
          <a:endParaRPr lang="en-US" sz="2100" kern="1200"/>
        </a:p>
      </dsp:txBody>
      <dsp:txXfrm>
        <a:off x="0" y="449"/>
        <a:ext cx="11029615" cy="735480"/>
      </dsp:txXfrm>
    </dsp:sp>
    <dsp:sp modelId="{F5806D0E-1BEE-4004-9363-9FDCEC5A353C}">
      <dsp:nvSpPr>
        <dsp:cNvPr id="0" name=""/>
        <dsp:cNvSpPr/>
      </dsp:nvSpPr>
      <dsp:spPr>
        <a:xfrm>
          <a:off x="0" y="735930"/>
          <a:ext cx="1102961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FB3D1B0-023F-4404-A952-8E13167977E2}">
      <dsp:nvSpPr>
        <dsp:cNvPr id="0" name=""/>
        <dsp:cNvSpPr/>
      </dsp:nvSpPr>
      <dsp:spPr>
        <a:xfrm>
          <a:off x="0" y="735930"/>
          <a:ext cx="11029615" cy="735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100" kern="1200"/>
            <a:t>Monitoring stil not sufficient</a:t>
          </a:r>
          <a:endParaRPr lang="en-US" sz="2100" kern="1200"/>
        </a:p>
      </dsp:txBody>
      <dsp:txXfrm>
        <a:off x="0" y="735930"/>
        <a:ext cx="11029615" cy="735480"/>
      </dsp:txXfrm>
    </dsp:sp>
    <dsp:sp modelId="{4A736E0C-D0B1-4E6A-9382-5AA2D03ADE6C}">
      <dsp:nvSpPr>
        <dsp:cNvPr id="0" name=""/>
        <dsp:cNvSpPr/>
      </dsp:nvSpPr>
      <dsp:spPr>
        <a:xfrm>
          <a:off x="0" y="1471411"/>
          <a:ext cx="1102961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0F29939-8081-4CB1-9A32-FE9AF14491F0}">
      <dsp:nvSpPr>
        <dsp:cNvPr id="0" name=""/>
        <dsp:cNvSpPr/>
      </dsp:nvSpPr>
      <dsp:spPr>
        <a:xfrm>
          <a:off x="0" y="1471411"/>
          <a:ext cx="11029615" cy="735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100" kern="1200"/>
            <a:t>It would be great to see even more CNCF integrations</a:t>
          </a:r>
          <a:endParaRPr lang="en-US" sz="2100" kern="1200"/>
        </a:p>
      </dsp:txBody>
      <dsp:txXfrm>
        <a:off x="0" y="1471411"/>
        <a:ext cx="11029615" cy="735480"/>
      </dsp:txXfrm>
    </dsp:sp>
    <dsp:sp modelId="{AA772C2E-8E42-4CDA-BB96-E1401C80ACE9}">
      <dsp:nvSpPr>
        <dsp:cNvPr id="0" name=""/>
        <dsp:cNvSpPr/>
      </dsp:nvSpPr>
      <dsp:spPr>
        <a:xfrm>
          <a:off x="0" y="2206891"/>
          <a:ext cx="1102961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FACA21D-695D-43EB-9C0B-09591074C653}">
      <dsp:nvSpPr>
        <dsp:cNvPr id="0" name=""/>
        <dsp:cNvSpPr/>
      </dsp:nvSpPr>
      <dsp:spPr>
        <a:xfrm>
          <a:off x="0" y="2206891"/>
          <a:ext cx="11029615" cy="735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100" kern="1200"/>
            <a:t>Managed Identity, keyvault and existing VNET integration are announced and will be released in 2022</a:t>
          </a:r>
          <a:endParaRPr lang="en-US" sz="2100" kern="1200"/>
        </a:p>
      </dsp:txBody>
      <dsp:txXfrm>
        <a:off x="0" y="2206891"/>
        <a:ext cx="11029615" cy="735480"/>
      </dsp:txXfrm>
    </dsp:sp>
    <dsp:sp modelId="{B8F69A71-F081-4E7F-89D3-DB5411ED4D5B}">
      <dsp:nvSpPr>
        <dsp:cNvPr id="0" name=""/>
        <dsp:cNvSpPr/>
      </dsp:nvSpPr>
      <dsp:spPr>
        <a:xfrm>
          <a:off x="0" y="2942372"/>
          <a:ext cx="1102961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7F7EF1F-2241-4A66-B359-FF6D252F1CEC}">
      <dsp:nvSpPr>
        <dsp:cNvPr id="0" name=""/>
        <dsp:cNvSpPr/>
      </dsp:nvSpPr>
      <dsp:spPr>
        <a:xfrm>
          <a:off x="0" y="2942372"/>
          <a:ext cx="11029615" cy="735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100" kern="1200" dirty="0"/>
            <a:t>Run </a:t>
          </a:r>
          <a:r>
            <a:rPr lang="nl-BE" sz="2100" kern="1200" dirty="0" err="1"/>
            <a:t>the</a:t>
          </a:r>
          <a:r>
            <a:rPr lang="nl-BE" sz="2100" kern="1200" dirty="0"/>
            <a:t> </a:t>
          </a:r>
          <a:r>
            <a:rPr lang="nl-BE" sz="2100" kern="1200" dirty="0" err="1"/>
            <a:t>Azure</a:t>
          </a:r>
          <a:r>
            <a:rPr lang="nl-BE" sz="2100" kern="1200" dirty="0"/>
            <a:t> </a:t>
          </a:r>
          <a:r>
            <a:rPr lang="nl-BE" sz="2100" kern="1200" dirty="0" err="1"/>
            <a:t>Functions</a:t>
          </a:r>
          <a:r>
            <a:rPr lang="nl-BE" sz="2100" kern="1200" dirty="0"/>
            <a:t> Runtime in a container</a:t>
          </a:r>
          <a:endParaRPr lang="en-US" sz="2100" kern="1200" dirty="0"/>
        </a:p>
      </dsp:txBody>
      <dsp:txXfrm>
        <a:off x="0" y="2942372"/>
        <a:ext cx="11029615" cy="735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6D37A0-F398-4276-AAF6-E62AA90BC9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6B402-FD6E-4995-8160-C6DD76DAAC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7F7A-782D-430C-B7DE-046B665BEF14}" type="datetimeFigureOut">
              <a:rPr lang="en-US" smtClean="0"/>
              <a:t>1/5/2022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A7967-B488-405D-84A2-64F6D9128F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5115A-3EB4-4B47-8F4B-4F42519BF9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885D5-D443-4228-8B2C-B9DF9A30D5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91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CCEED-E5F4-4698-B012-83262916D7BD}" type="datetimeFigureOut">
              <a:rPr lang="en-US" noProof="0" smtClean="0"/>
              <a:t>1/5/2022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2F9AB-3C90-481E-8C34-4F549BF455D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171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12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Bicep</a:t>
            </a:r>
            <a:r>
              <a:rPr lang="nl-BE" dirty="0"/>
              <a:t>: </a:t>
            </a:r>
            <a:r>
              <a:rPr lang="nl-BE" dirty="0" err="1"/>
              <a:t>Terraform</a:t>
            </a:r>
            <a:r>
              <a:rPr lang="nl-BE" dirty="0"/>
              <a:t> </a:t>
            </a:r>
            <a:r>
              <a:rPr lang="nl-BE" dirty="0" err="1"/>
              <a:t>competitor</a:t>
            </a:r>
            <a:r>
              <a:rPr lang="nl-BE" dirty="0"/>
              <a:t> of Microsoft </a:t>
            </a:r>
            <a:r>
              <a:rPr lang="nl-BE" dirty="0" err="1"/>
              <a:t>itself</a:t>
            </a:r>
            <a:r>
              <a:rPr lang="nl-BE" dirty="0"/>
              <a:t> – in a </a:t>
            </a:r>
            <a:r>
              <a:rPr lang="nl-BE" dirty="0" err="1"/>
              <a:t>declarative</a:t>
            </a:r>
            <a:r>
              <a:rPr lang="nl-BE" dirty="0"/>
              <a:t> </a:t>
            </a:r>
            <a:r>
              <a:rPr lang="nl-BE" dirty="0" err="1"/>
              <a:t>language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describe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Azure</a:t>
            </a:r>
            <a:r>
              <a:rPr lang="nl-BE" dirty="0"/>
              <a:t> resources –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deploying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translates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yaml</a:t>
            </a:r>
            <a:r>
              <a:rPr lang="nl-BE" dirty="0"/>
              <a:t> files </a:t>
            </a:r>
            <a:r>
              <a:rPr lang="nl-BE" dirty="0" err="1"/>
              <a:t>to</a:t>
            </a:r>
            <a:r>
              <a:rPr lang="nl-BE" dirty="0"/>
              <a:t> ARM templates and these templates are </a:t>
            </a:r>
            <a:r>
              <a:rPr lang="nl-BE" dirty="0" err="1"/>
              <a:t>deployed</a:t>
            </a:r>
            <a:r>
              <a:rPr lang="nl-BE" dirty="0"/>
              <a:t>. </a:t>
            </a:r>
          </a:p>
          <a:p>
            <a:r>
              <a:rPr lang="nl-BE" dirty="0" err="1"/>
              <a:t>Dapr</a:t>
            </a:r>
            <a:r>
              <a:rPr lang="nl-BE" dirty="0"/>
              <a:t>: in 2022 </a:t>
            </a:r>
            <a:r>
              <a:rPr lang="nl-BE" dirty="0" err="1"/>
              <a:t>I’ll</a:t>
            </a:r>
            <a:r>
              <a:rPr lang="nl-BE" dirty="0"/>
              <a:t> </a:t>
            </a:r>
            <a:r>
              <a:rPr lang="nl-BE" dirty="0" err="1"/>
              <a:t>create</a:t>
            </a:r>
            <a:r>
              <a:rPr lang="nl-BE" dirty="0"/>
              <a:t> a </a:t>
            </a:r>
            <a:r>
              <a:rPr lang="nl-BE" dirty="0" err="1"/>
              <a:t>specific</a:t>
            </a:r>
            <a:r>
              <a:rPr lang="nl-BE" dirty="0"/>
              <a:t> </a:t>
            </a:r>
            <a:r>
              <a:rPr lang="nl-BE" dirty="0" err="1"/>
              <a:t>Dapr</a:t>
            </a:r>
            <a:r>
              <a:rPr lang="nl-BE" dirty="0"/>
              <a:t> </a:t>
            </a:r>
            <a:r>
              <a:rPr lang="nl-BE" dirty="0" err="1"/>
              <a:t>overview</a:t>
            </a:r>
            <a:r>
              <a:rPr lang="nl-BE" dirty="0"/>
              <a:t> 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0526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3635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7933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73816531-CCD3-4909-A41B-EAB1049BDA8C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3FB45199-F13E-4CB5-AF62-71432CD4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380092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42275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047164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29" y="457200"/>
            <a:ext cx="379088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935A1-3DFF-457D-8C70-E337C3D84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529" y="2057400"/>
            <a:ext cx="3790884" cy="3811588"/>
          </a:xfrm>
        </p:spPr>
        <p:txBody>
          <a:bodyPr/>
          <a:lstStyle>
            <a:lvl1pPr marL="216000" indent="-216000">
              <a:lnSpc>
                <a:spcPct val="90000"/>
              </a:lnSpc>
              <a:buFont typeface="Wingdings" panose="05000000000000000000" pitchFamily="2" charset="2"/>
              <a:buChar char="§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1/5/2022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A620A17C-5577-4021-9044-146DC609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268622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959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047164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457" y="457200"/>
            <a:ext cx="379088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1/5/2022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44457" y="2057400"/>
            <a:ext cx="3791456" cy="38623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3D444C08-6A3A-4BFB-9494-43F3DE33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1445521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959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244562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530" y="457200"/>
            <a:ext cx="357739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1/5/2022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55530" y="2057400"/>
            <a:ext cx="3577934" cy="3862388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06000" indent="-306000">
              <a:defRPr/>
            </a:lvl2pPr>
            <a:lvl3pPr marL="306000" indent="-306000">
              <a:defRPr/>
            </a:lvl3pPr>
            <a:lvl4pPr marL="306000" indent="-306000">
              <a:defRPr/>
            </a:lvl4pPr>
            <a:lvl5pPr marL="306000" indent="-306000">
              <a:defRPr/>
            </a:lvl5pPr>
          </a:lstStyle>
          <a:p>
            <a:pPr marL="216000" lvl="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/>
              <a:t>Click to edit Master text styles</a:t>
            </a:r>
          </a:p>
          <a:p>
            <a:pPr marL="216000" lvl="1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/>
              <a:t>Second level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FE695AAC-8311-4518-A219-DE58BF92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917956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9868" y="5356067"/>
            <a:ext cx="3625595" cy="1000782"/>
          </a:xfrm>
          <a:solidFill>
            <a:srgbClr val="465359"/>
          </a:solidFill>
        </p:spPr>
        <p:txBody>
          <a:bodyPr lIns="91440" tIns="0" rIns="91440" b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9869" y="453642"/>
            <a:ext cx="3625595" cy="4826023"/>
          </a:xfrm>
          <a:solidFill>
            <a:schemeClr val="accent1"/>
          </a:solidFill>
        </p:spPr>
        <p:txBody>
          <a:bodyPr tIns="0" bIns="0" anchor="ctr" anchorCtr="0">
            <a:noAutofit/>
          </a:bodyPr>
          <a:lstStyle>
            <a:lvl1pPr algn="ctr"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9766" y="453642"/>
            <a:ext cx="7602421" cy="5903207"/>
          </a:xfrm>
          <a:solidFill>
            <a:schemeClr val="bg1">
              <a:lumMod val="85000"/>
            </a:schemeClr>
          </a:solidFill>
        </p:spPr>
        <p:txBody>
          <a:bodyPr lIns="457200" tIns="457200"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>
            <a:lvl1pPr>
              <a:defRPr/>
            </a:lvl1pPr>
          </a:lstStyle>
          <a:p>
            <a:fld id="{670A55AC-ADB5-440D-AFFF-99C1406F297F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0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1F13A5-61B9-419A-9B13-8BD37BE2841E}"/>
              </a:ext>
            </a:extLst>
          </p:cNvPr>
          <p:cNvSpPr/>
          <p:nvPr userDrawn="1"/>
        </p:nvSpPr>
        <p:spPr>
          <a:xfrm>
            <a:off x="446532" y="4199467"/>
            <a:ext cx="11296732" cy="2191098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206A44-565D-4C18-8891-86387B90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226" y="4262316"/>
            <a:ext cx="9391524" cy="98833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B084B74-38B3-42C8-B8E4-A0D13B059E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1325" y="606425"/>
            <a:ext cx="11304588" cy="35369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22525-79A2-451F-9944-47D4183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1/5/2022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B8C25-AF44-4D9D-A667-69D9A92B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54790-C8AC-4CF8-8E89-80C5C90F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EB5327-3B98-4D40-987B-863866194F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58863" y="5303610"/>
            <a:ext cx="9391888" cy="614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1pPr>
            <a:lvl2pPr marL="3240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052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BC34B1AC-9A7E-4B2F-BE59-65E2DDF1D6F6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5D91A8B-765C-4E59-8109-94DA4EA5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0F318B-B2C4-4893-95F3-E1AB652A1F17}"/>
              </a:ext>
            </a:extLst>
          </p:cNvPr>
          <p:cNvSpPr>
            <a:spLocks noChangeAspect="1"/>
          </p:cNvSpPr>
          <p:nvPr userDrawn="1"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FB09F2-FC78-4161-B5F8-C064B938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8CB40EA-D0BA-41DA-91DE-15B4C161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9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E9E340-46EE-4A5F-9C9B-315AD29A92C5}" type="datetimeFigureOut">
              <a:rPr lang="en-US" noProof="0" smtClean="0"/>
              <a:t>1/5/2022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59F479D-7533-4EEF-A06F-7CD2FE3DB90D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703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AE95AE94-03D1-4FC2-903C-8511BF4E0409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CAD31966-421C-41DC-9B46-21B1CD73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9102ED-C049-4F62-A2D8-58981A0621E3}"/>
              </a:ext>
            </a:extLst>
          </p:cNvPr>
          <p:cNvSpPr>
            <a:spLocks noChangeAspect="1"/>
          </p:cNvSpPr>
          <p:nvPr userDrawn="1"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F5F73D5-EFB4-4DAE-8CBA-1128F10D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B92446D-E0AD-4899-86E1-DFBB50D92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9BF0768A-BCD3-4064-8FE0-C439326F0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3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0CE4CA-34EA-472D-A23C-1DE165FC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1/5/2022</a:t>
            </a:fld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C1173-613F-48B1-B860-00397875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94036C93-814B-4155-A748-7731CA60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4EE69F-D906-40FA-8109-46DF1B1A16FA}"/>
              </a:ext>
            </a:extLst>
          </p:cNvPr>
          <p:cNvSpPr>
            <a:spLocks noChangeAspect="1"/>
          </p:cNvSpPr>
          <p:nvPr userDrawn="1"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C41C5E-3615-4EA8-B8E6-E2B19625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55D9C2-1EA2-4557-9496-E7AEA7A12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464C6A4-3497-4DA5-945D-7A771E383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1C3F39A-C070-4EEB-9285-4EFBEE5FB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07E4AC67-32FA-4B42-9340-5E57C82F7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22525-79A2-451F-9944-47D4183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1/5/2022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B8C25-AF44-4D9D-A667-69D9A92B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54790-C8AC-4CF8-8E89-80C5C90F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20220C-6241-4A3B-9017-445FC82876DD}"/>
              </a:ext>
            </a:extLst>
          </p:cNvPr>
          <p:cNvSpPr>
            <a:spLocks noChangeAspect="1"/>
          </p:cNvSpPr>
          <p:nvPr userDrawn="1"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206A44-565D-4C18-8891-86387B90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041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4B42F-2C80-4037-BF8E-C209D59D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35376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1/5/2022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56474-3A38-4097-8649-FAF662D8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35376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FF907DD0-6A5F-4994-AB77-82E29722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35376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290211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BF3AA-AA64-40B2-94AA-20312968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1/5/2022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44EA1-5452-4A23-B72D-9B65C311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A5BB48A-749C-4DBB-8723-91ACE9CE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F70AE1-0373-4B8E-9C6F-A87681145315}"/>
              </a:ext>
            </a:extLst>
          </p:cNvPr>
          <p:cNvSpPr>
            <a:spLocks noChangeAspect="1"/>
          </p:cNvSpPr>
          <p:nvPr userDrawn="1"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4CFD6FA-0DEF-4E30-82DA-0BAB26B4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01EE411-05BB-43B4-BF85-422243003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C2A48C1-57D3-4A3D-B843-6ACC41EEE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227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1/5/2022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D740D193-BF72-46A1-AFE9-DA960BAB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47352EA-4890-4FE1-97BD-8CCB09F5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EBAE269-6AC1-4BFB-8694-696AFD04DC8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67E35A4-831E-477F-9962-C62C2A649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810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7F1CA9-BED2-4756-8AEF-E0F68B0488B6}" type="datetime1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940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Teach a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95363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6120"/>
            <a:ext cx="3703320" cy="9360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6120"/>
            <a:ext cx="3703320" cy="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38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8" r:id="rId2"/>
    <p:sldLayoutId id="2147483743" r:id="rId3"/>
    <p:sldLayoutId id="2147483726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40" r:id="rId10"/>
    <p:sldLayoutId id="2147483741" r:id="rId11"/>
    <p:sldLayoutId id="2147483742" r:id="rId12"/>
    <p:sldLayoutId id="2147483739" r:id="rId13"/>
    <p:sldLayoutId id="2147483744" r:id="rId1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A242D-B507-4381-A8CB-EFA346570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Application Container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4068D-37AE-4B7D-BC75-216B123A6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>
                    <a:lumMod val="25000"/>
                    <a:lumOff val="75000"/>
                    <a:alpha val="75000"/>
                  </a:schemeClr>
                </a:solidFill>
              </a:rPr>
              <a:t>A first look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A0C1B4-290E-45A9-9F75-DF1018F5C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41" y="457199"/>
            <a:ext cx="7827570" cy="521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711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F2B1A7-B5E0-458E-BDF1-F63DB156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F795AE-F9D6-45FD-8739-5ADAFC1F4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Teach a Course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C87CAA-9AB3-4A09-B5E0-1C410E0BC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nl-BE" dirty="0"/>
              <a:t>Architecture: Environments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B0AAD1-3CF1-449D-9FF6-C38464C23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091" y="2228003"/>
            <a:ext cx="3774594" cy="3633047"/>
          </a:xfrm>
          <a:prstGeom prst="rect">
            <a:avLst/>
          </a:prstGeom>
          <a:noFill/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B4F866-5FC7-454F-A76E-51D51ACCC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nl-BE" sz="1500" dirty="0" err="1"/>
              <a:t>Everything</a:t>
            </a:r>
            <a:r>
              <a:rPr lang="nl-BE" sz="1500" dirty="0"/>
              <a:t> runs in </a:t>
            </a:r>
            <a:r>
              <a:rPr lang="nl-BE" sz="1500" dirty="0" err="1"/>
              <a:t>an</a:t>
            </a:r>
            <a:r>
              <a:rPr lang="nl-BE" sz="1500" dirty="0"/>
              <a:t> </a:t>
            </a:r>
            <a:r>
              <a:rPr lang="nl-BE" sz="1500" dirty="0" err="1"/>
              <a:t>Enviornment</a:t>
            </a:r>
            <a:r>
              <a:rPr lang="nl-BE" sz="1500" dirty="0"/>
              <a:t> – secure </a:t>
            </a:r>
            <a:r>
              <a:rPr lang="nl-BE" sz="1500" dirty="0" err="1"/>
              <a:t>boundary</a:t>
            </a:r>
            <a:r>
              <a:rPr lang="nl-BE" sz="1500" dirty="0"/>
              <a:t> </a:t>
            </a:r>
            <a:r>
              <a:rPr lang="nl-BE" sz="1500" dirty="0" err="1"/>
              <a:t>around</a:t>
            </a:r>
            <a:r>
              <a:rPr lang="nl-BE" sz="1500" dirty="0"/>
              <a:t> a </a:t>
            </a:r>
            <a:br>
              <a:rPr lang="nl-BE" sz="1500" dirty="0"/>
            </a:br>
            <a:r>
              <a:rPr lang="nl-BE" sz="1500" dirty="0" err="1"/>
              <a:t>group</a:t>
            </a:r>
            <a:r>
              <a:rPr lang="nl-BE" sz="1500" dirty="0"/>
              <a:t> of apps (VNET)</a:t>
            </a:r>
          </a:p>
          <a:p>
            <a:pPr>
              <a:lnSpc>
                <a:spcPct val="90000"/>
              </a:lnSpc>
            </a:pPr>
            <a:r>
              <a:rPr lang="nl-BE" sz="1500" dirty="0" err="1"/>
              <a:t>Which</a:t>
            </a:r>
            <a:r>
              <a:rPr lang="nl-BE" sz="1500" dirty="0"/>
              <a:t> </a:t>
            </a:r>
            <a:r>
              <a:rPr lang="nl-BE" sz="1500" dirty="0" err="1"/>
              <a:t>can</a:t>
            </a:r>
            <a:r>
              <a:rPr lang="nl-BE" sz="1500" dirty="0"/>
              <a:t> have </a:t>
            </a:r>
            <a:r>
              <a:rPr lang="nl-BE" sz="1500" dirty="0" err="1"/>
              <a:t>one</a:t>
            </a:r>
            <a:r>
              <a:rPr lang="nl-BE" sz="1500" dirty="0"/>
              <a:t> or more Apps</a:t>
            </a:r>
          </a:p>
          <a:p>
            <a:pPr>
              <a:lnSpc>
                <a:spcPct val="90000"/>
              </a:lnSpc>
            </a:pPr>
            <a:r>
              <a:rPr lang="nl-BE" sz="1500" dirty="0"/>
              <a:t>A container app </a:t>
            </a:r>
            <a:r>
              <a:rPr lang="nl-BE" sz="1500" dirty="0" err="1"/>
              <a:t>can</a:t>
            </a:r>
            <a:r>
              <a:rPr lang="nl-BE" sz="1500" dirty="0"/>
              <a:t> have </a:t>
            </a:r>
            <a:r>
              <a:rPr lang="nl-BE" sz="1500" dirty="0" err="1"/>
              <a:t>one</a:t>
            </a:r>
            <a:r>
              <a:rPr lang="nl-BE" sz="1500" dirty="0"/>
              <a:t> or more </a:t>
            </a:r>
            <a:r>
              <a:rPr lang="nl-BE" sz="1500" dirty="0" err="1"/>
              <a:t>revisions</a:t>
            </a:r>
            <a:endParaRPr lang="nl-BE" sz="1500" dirty="0"/>
          </a:p>
          <a:p>
            <a:pPr>
              <a:lnSpc>
                <a:spcPct val="90000"/>
              </a:lnSpc>
            </a:pPr>
            <a:endParaRPr lang="nl-BE" sz="1500" dirty="0"/>
          </a:p>
          <a:p>
            <a:pPr>
              <a:lnSpc>
                <a:spcPct val="90000"/>
              </a:lnSpc>
            </a:pPr>
            <a:r>
              <a:rPr lang="nl-BE" sz="1500" dirty="0"/>
              <a:t>Manage </a:t>
            </a:r>
            <a:r>
              <a:rPr lang="nl-BE" sz="1500" dirty="0" err="1"/>
              <a:t>related</a:t>
            </a:r>
            <a:r>
              <a:rPr lang="nl-BE" sz="1500" dirty="0"/>
              <a:t> services</a:t>
            </a:r>
          </a:p>
          <a:p>
            <a:pPr>
              <a:lnSpc>
                <a:spcPct val="90000"/>
              </a:lnSpc>
            </a:pPr>
            <a:r>
              <a:rPr lang="nl-BE" sz="1500" dirty="0"/>
              <a:t>Different apps on </a:t>
            </a:r>
            <a:r>
              <a:rPr lang="nl-BE" sz="1500" dirty="0" err="1"/>
              <a:t>the</a:t>
            </a:r>
            <a:r>
              <a:rPr lang="nl-BE" sz="1500" dirty="0"/>
              <a:t> </a:t>
            </a:r>
            <a:r>
              <a:rPr lang="nl-BE" sz="1500" dirty="0" err="1"/>
              <a:t>same</a:t>
            </a:r>
            <a:r>
              <a:rPr lang="nl-BE" sz="1500" dirty="0"/>
              <a:t> </a:t>
            </a:r>
            <a:r>
              <a:rPr lang="nl-BE" sz="1500" dirty="0" err="1"/>
              <a:t>network</a:t>
            </a:r>
            <a:endParaRPr lang="nl-BE" sz="1500" dirty="0"/>
          </a:p>
          <a:p>
            <a:pPr>
              <a:lnSpc>
                <a:spcPct val="90000"/>
              </a:lnSpc>
            </a:pPr>
            <a:r>
              <a:rPr lang="nl-BE" sz="1500" dirty="0" err="1"/>
              <a:t>Deploy</a:t>
            </a:r>
            <a:r>
              <a:rPr lang="nl-BE" sz="1500" dirty="0"/>
              <a:t> apps </a:t>
            </a:r>
            <a:r>
              <a:rPr lang="nl-BE" sz="1500" dirty="0" err="1"/>
              <a:t>that</a:t>
            </a:r>
            <a:r>
              <a:rPr lang="nl-BE" sz="1500" dirty="0"/>
              <a:t> </a:t>
            </a:r>
            <a:r>
              <a:rPr lang="nl-BE" sz="1500" dirty="0" err="1"/>
              <a:t>need</a:t>
            </a:r>
            <a:r>
              <a:rPr lang="nl-BE" sz="1500" dirty="0"/>
              <a:t> </a:t>
            </a:r>
            <a:r>
              <a:rPr lang="nl-BE" sz="1500" dirty="0" err="1"/>
              <a:t>to</a:t>
            </a:r>
            <a:r>
              <a:rPr lang="nl-BE" sz="1500" dirty="0"/>
              <a:t> </a:t>
            </a:r>
            <a:r>
              <a:rPr lang="nl-BE" sz="1500" dirty="0" err="1"/>
              <a:t>communicate</a:t>
            </a:r>
            <a:r>
              <a:rPr lang="nl-BE" sz="1500" dirty="0"/>
              <a:t> </a:t>
            </a:r>
            <a:r>
              <a:rPr lang="nl-BE" sz="1500" dirty="0" err="1"/>
              <a:t>with</a:t>
            </a:r>
            <a:r>
              <a:rPr lang="nl-BE" sz="1500" dirty="0"/>
              <a:t> </a:t>
            </a:r>
            <a:r>
              <a:rPr lang="nl-BE" sz="1500" dirty="0" err="1"/>
              <a:t>each</a:t>
            </a:r>
            <a:r>
              <a:rPr lang="nl-BE" sz="1500" dirty="0"/>
              <a:t> </a:t>
            </a:r>
            <a:r>
              <a:rPr lang="nl-BE" sz="1500" dirty="0" err="1"/>
              <a:t>other</a:t>
            </a:r>
            <a:endParaRPr lang="nl-BE" sz="1500" dirty="0"/>
          </a:p>
          <a:p>
            <a:pPr>
              <a:lnSpc>
                <a:spcPct val="90000"/>
              </a:lnSpc>
            </a:pPr>
            <a:endParaRPr lang="nl-BE" sz="1500" dirty="0"/>
          </a:p>
          <a:p>
            <a:pPr>
              <a:lnSpc>
                <a:spcPct val="90000"/>
              </a:lnSpc>
            </a:pPr>
            <a:r>
              <a:rPr lang="nl-BE" sz="1500" dirty="0"/>
              <a:t>Environments are free </a:t>
            </a:r>
          </a:p>
        </p:txBody>
      </p:sp>
    </p:spTree>
    <p:extLst>
      <p:ext uri="{BB962C8B-B14F-4D97-AF65-F5344CB8AC3E}">
        <p14:creationId xmlns:p14="http://schemas.microsoft.com/office/powerpoint/2010/main" val="1089677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4B1C84-590E-4380-A532-B059ADDA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BA927D-7B00-4340-AB10-2DD48FA9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Teach a Course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04CA6E-82B6-4D72-B557-1736D844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nl-BE" dirty="0"/>
              <a:t>Architecture: Containers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4A63D5-573F-4EDB-91A4-056FBA59C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916" y="2228003"/>
            <a:ext cx="3864943" cy="3633047"/>
          </a:xfrm>
          <a:prstGeom prst="rect">
            <a:avLst/>
          </a:prstGeom>
          <a:noFill/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DB194E-3EED-45FD-9159-BBADB091C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nl-BE" dirty="0"/>
              <a:t>Containers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any</a:t>
            </a:r>
            <a:r>
              <a:rPr lang="nl-BE" dirty="0"/>
              <a:t> </a:t>
            </a:r>
            <a:r>
              <a:rPr lang="nl-BE" dirty="0" err="1"/>
              <a:t>runtime</a:t>
            </a:r>
            <a:r>
              <a:rPr lang="nl-BE" dirty="0"/>
              <a:t>, </a:t>
            </a:r>
            <a:r>
              <a:rPr lang="nl-BE" dirty="0" err="1"/>
              <a:t>programmingn</a:t>
            </a:r>
            <a:r>
              <a:rPr lang="nl-BE" dirty="0"/>
              <a:t> </a:t>
            </a:r>
            <a:r>
              <a:rPr lang="nl-BE" dirty="0" err="1"/>
              <a:t>language</a:t>
            </a:r>
            <a:r>
              <a:rPr lang="nl-BE" dirty="0"/>
              <a:t>, or </a:t>
            </a:r>
            <a:r>
              <a:rPr lang="nl-BE" dirty="0" err="1"/>
              <a:t>dev</a:t>
            </a:r>
            <a:r>
              <a:rPr lang="nl-BE" dirty="0"/>
              <a:t> stack</a:t>
            </a:r>
            <a:endParaRPr lang="nl-BE"/>
          </a:p>
          <a:p>
            <a:pPr>
              <a:lnSpc>
                <a:spcPct val="90000"/>
              </a:lnSpc>
            </a:pPr>
            <a:endParaRPr lang="nl-BE"/>
          </a:p>
          <a:p>
            <a:pPr>
              <a:lnSpc>
                <a:spcPct val="90000"/>
              </a:lnSpc>
            </a:pPr>
            <a:r>
              <a:rPr lang="nl-BE" dirty="0"/>
              <a:t>Linux </a:t>
            </a:r>
            <a:r>
              <a:rPr lang="nl-BE" dirty="0" err="1"/>
              <a:t>based</a:t>
            </a:r>
            <a:r>
              <a:rPr lang="nl-BE" dirty="0"/>
              <a:t> containers</a:t>
            </a:r>
            <a:endParaRPr lang="nl-BE"/>
          </a:p>
          <a:p>
            <a:pPr>
              <a:lnSpc>
                <a:spcPct val="90000"/>
              </a:lnSpc>
            </a:pPr>
            <a:r>
              <a:rPr lang="nl-BE" dirty="0"/>
              <a:t>No </a:t>
            </a:r>
            <a:r>
              <a:rPr lang="nl-BE" dirty="0" err="1"/>
              <a:t>requirement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base image</a:t>
            </a:r>
            <a:endParaRPr lang="nl-BE"/>
          </a:p>
          <a:p>
            <a:pPr>
              <a:lnSpc>
                <a:spcPct val="90000"/>
              </a:lnSpc>
            </a:pPr>
            <a:r>
              <a:rPr lang="nl-BE" dirty="0" err="1"/>
              <a:t>When</a:t>
            </a:r>
            <a:r>
              <a:rPr lang="nl-BE" dirty="0"/>
              <a:t> a container crashes </a:t>
            </a:r>
            <a:r>
              <a:rPr lang="nl-BE" dirty="0" err="1"/>
              <a:t>it</a:t>
            </a:r>
            <a:r>
              <a:rPr lang="nl-BE" dirty="0"/>
              <a:t> restarts </a:t>
            </a:r>
            <a:r>
              <a:rPr lang="nl-BE" dirty="0" err="1"/>
              <a:t>automatically</a:t>
            </a:r>
            <a:endParaRPr lang="nl-BE"/>
          </a:p>
          <a:p>
            <a:pPr>
              <a:lnSpc>
                <a:spcPct val="90000"/>
              </a:lnSpc>
            </a:pPr>
            <a:endParaRPr lang="nl-BE"/>
          </a:p>
          <a:p>
            <a:pPr>
              <a:lnSpc>
                <a:spcPct val="90000"/>
              </a:lnSpc>
            </a:pP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run </a:t>
            </a:r>
            <a:r>
              <a:rPr lang="nl-BE" dirty="0" err="1"/>
              <a:t>mutiple</a:t>
            </a:r>
            <a:r>
              <a:rPr lang="nl-BE" dirty="0"/>
              <a:t> containers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same</a:t>
            </a:r>
            <a:r>
              <a:rPr lang="nl-BE" dirty="0"/>
              <a:t> app (sidecar)</a:t>
            </a:r>
            <a:endParaRPr lang="nl-BE"/>
          </a:p>
          <a:p>
            <a:pPr>
              <a:lnSpc>
                <a:spcPct val="90000"/>
              </a:lnSpc>
            </a:pP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group</a:t>
            </a:r>
            <a:r>
              <a:rPr lang="nl-BE" dirty="0"/>
              <a:t> of containers is </a:t>
            </a:r>
            <a:r>
              <a:rPr lang="nl-BE" dirty="0" err="1"/>
              <a:t>known</a:t>
            </a:r>
            <a:r>
              <a:rPr lang="nl-BE" dirty="0"/>
              <a:t> as </a:t>
            </a:r>
            <a:r>
              <a:rPr lang="nl-BE" dirty="0" err="1"/>
              <a:t>pods</a:t>
            </a:r>
            <a:r>
              <a:rPr lang="nl-BE" dirty="0"/>
              <a:t> (K8)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5317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2866F4-328C-4FA5-BA43-942870E6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83603-4ADF-4C53-BF7F-D6F21964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Teach a Course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587EA4-7026-40C2-9035-BA25D721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nl-BE" dirty="0"/>
              <a:t>Architecture: </a:t>
            </a:r>
            <a:r>
              <a:rPr lang="nl-BE" dirty="0" err="1"/>
              <a:t>Revisions</a:t>
            </a:r>
            <a:endParaRPr lang="nl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32E63E-A493-4DA3-BD19-0E8E5F304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nl-BE" dirty="0" err="1"/>
              <a:t>Revisions</a:t>
            </a:r>
            <a:r>
              <a:rPr lang="nl-BE" dirty="0"/>
              <a:t> are </a:t>
            </a:r>
            <a:r>
              <a:rPr lang="nl-BE" dirty="0" err="1"/>
              <a:t>version</a:t>
            </a:r>
            <a:r>
              <a:rPr lang="nl-BE" dirty="0"/>
              <a:t> of </a:t>
            </a:r>
            <a:r>
              <a:rPr lang="nl-BE" dirty="0" err="1"/>
              <a:t>your</a:t>
            </a:r>
            <a:r>
              <a:rPr lang="nl-BE" dirty="0"/>
              <a:t> app</a:t>
            </a:r>
          </a:p>
          <a:p>
            <a:r>
              <a:rPr lang="nl-BE" dirty="0"/>
              <a:t>New </a:t>
            </a:r>
            <a:r>
              <a:rPr lang="nl-BE" dirty="0" err="1"/>
              <a:t>revisions</a:t>
            </a:r>
            <a:r>
              <a:rPr lang="nl-BE" dirty="0"/>
              <a:t> are </a:t>
            </a:r>
            <a:r>
              <a:rPr lang="nl-BE" dirty="0" err="1"/>
              <a:t>created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a new image is </a:t>
            </a:r>
            <a:r>
              <a:rPr lang="nl-BE" dirty="0" err="1"/>
              <a:t>deployed</a:t>
            </a:r>
            <a:r>
              <a:rPr lang="nl-BE" dirty="0"/>
              <a:t>, </a:t>
            </a:r>
            <a:br>
              <a:rPr lang="nl-BE" dirty="0"/>
            </a:br>
            <a:r>
              <a:rPr lang="nl-BE" dirty="0"/>
              <a:t>App template changes (</a:t>
            </a:r>
            <a:r>
              <a:rPr lang="nl-BE" dirty="0" err="1"/>
              <a:t>config</a:t>
            </a:r>
            <a:r>
              <a:rPr lang="nl-BE" dirty="0"/>
              <a:t>)</a:t>
            </a:r>
          </a:p>
          <a:p>
            <a:r>
              <a:rPr lang="nl-BE" dirty="0" err="1"/>
              <a:t>Revisions</a:t>
            </a:r>
            <a:r>
              <a:rPr lang="nl-BE" dirty="0"/>
              <a:t> are </a:t>
            </a:r>
            <a:r>
              <a:rPr lang="nl-BE" dirty="0" err="1"/>
              <a:t>immutable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A/B </a:t>
            </a:r>
            <a:r>
              <a:rPr lang="nl-BE" dirty="0" err="1"/>
              <a:t>deployment</a:t>
            </a:r>
            <a:r>
              <a:rPr lang="nl-BE" dirty="0"/>
              <a:t> or </a:t>
            </a:r>
            <a:r>
              <a:rPr lang="nl-BE" dirty="0" err="1"/>
              <a:t>BlueGreen</a:t>
            </a:r>
            <a:r>
              <a:rPr lang="nl-BE" dirty="0"/>
              <a:t> </a:t>
            </a:r>
            <a:r>
              <a:rPr lang="nl-BE" dirty="0" err="1"/>
              <a:t>deployment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ADB2A9-F133-45B8-B389-146AD0236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366" y="2228003"/>
            <a:ext cx="3844493" cy="36330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6060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C3F1AA-7B6A-442B-A255-ABD3E0F9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65969-33DD-4B21-B3EB-A9F1BA5D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Teach a Course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F786FE-31AC-40B2-ACB2-094904EFB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nl-BE" dirty="0"/>
              <a:t>Architecture: </a:t>
            </a:r>
            <a:r>
              <a:rPr lang="nl-BE" dirty="0" err="1"/>
              <a:t>Revisions</a:t>
            </a:r>
            <a:endParaRPr lang="nl-BE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5B37834-CF09-48AF-9DE0-8B751D3A6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D5E556-126D-4287-B02E-B3CEA44E2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A/B </a:t>
            </a:r>
            <a:r>
              <a:rPr lang="nl-BE" dirty="0" err="1"/>
              <a:t>deployment</a:t>
            </a:r>
            <a:r>
              <a:rPr lang="nl-BE" dirty="0"/>
              <a:t> or </a:t>
            </a:r>
            <a:r>
              <a:rPr lang="nl-BE" dirty="0" err="1"/>
              <a:t>BlueGreen</a:t>
            </a:r>
            <a:r>
              <a:rPr lang="nl-BE" dirty="0"/>
              <a:t> </a:t>
            </a:r>
            <a:r>
              <a:rPr lang="nl-BE" dirty="0" err="1"/>
              <a:t>deployment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Revisions</a:t>
            </a:r>
            <a:r>
              <a:rPr lang="nl-BE" dirty="0"/>
              <a:t> </a:t>
            </a:r>
            <a:r>
              <a:rPr lang="nl-BE" dirty="0" err="1"/>
              <a:t>remain</a:t>
            </a:r>
            <a:r>
              <a:rPr lang="nl-BE" dirty="0"/>
              <a:t> </a:t>
            </a:r>
            <a:r>
              <a:rPr lang="nl-BE" dirty="0" err="1"/>
              <a:t>active</a:t>
            </a:r>
            <a:r>
              <a:rPr lang="nl-BE" dirty="0"/>
              <a:t> </a:t>
            </a:r>
            <a:r>
              <a:rPr lang="nl-BE" dirty="0" err="1"/>
              <a:t>until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deactivate</a:t>
            </a:r>
            <a:r>
              <a:rPr lang="nl-BE" dirty="0"/>
              <a:t> </a:t>
            </a:r>
            <a:r>
              <a:rPr lang="nl-BE" dirty="0" err="1"/>
              <a:t>them</a:t>
            </a:r>
            <a:r>
              <a:rPr lang="nl-BE" dirty="0"/>
              <a:t>, or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configure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automatically</a:t>
            </a:r>
            <a:r>
              <a:rPr lang="nl-BE" dirty="0"/>
              <a:t> </a:t>
            </a:r>
            <a:r>
              <a:rPr lang="nl-BE" dirty="0" err="1"/>
              <a:t>deactivate</a:t>
            </a:r>
            <a:endParaRPr lang="nl-BE" dirty="0"/>
          </a:p>
          <a:p>
            <a:r>
              <a:rPr lang="nl-BE" dirty="0" err="1"/>
              <a:t>Inactive</a:t>
            </a:r>
            <a:r>
              <a:rPr lang="nl-BE" dirty="0"/>
              <a:t> </a:t>
            </a:r>
            <a:r>
              <a:rPr lang="nl-BE" dirty="0" err="1"/>
              <a:t>revisions</a:t>
            </a:r>
            <a:r>
              <a:rPr lang="nl-BE" dirty="0"/>
              <a:t> are free</a:t>
            </a:r>
          </a:p>
          <a:p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have 100 </a:t>
            </a:r>
            <a:r>
              <a:rPr lang="nl-BE" dirty="0" err="1"/>
              <a:t>revisions</a:t>
            </a:r>
            <a:r>
              <a:rPr lang="nl-BE" dirty="0"/>
              <a:t> </a:t>
            </a:r>
            <a:r>
              <a:rPr lang="nl-BE" dirty="0" err="1"/>
              <a:t>until</a:t>
            </a:r>
            <a:r>
              <a:rPr lang="nl-BE" dirty="0"/>
              <a:t> </a:t>
            </a:r>
            <a:r>
              <a:rPr lang="nl-BE" dirty="0" err="1"/>
              <a:t>they</a:t>
            </a:r>
            <a:r>
              <a:rPr lang="nl-BE" dirty="0"/>
              <a:t> are </a:t>
            </a:r>
            <a:r>
              <a:rPr lang="nl-BE" dirty="0" err="1"/>
              <a:t>being</a:t>
            </a:r>
            <a:r>
              <a:rPr lang="nl-BE" dirty="0"/>
              <a:t> </a:t>
            </a:r>
            <a:r>
              <a:rPr lang="nl-BE" dirty="0" err="1"/>
              <a:t>purged</a:t>
            </a:r>
            <a:endParaRPr lang="nl-BE" dirty="0"/>
          </a:p>
          <a:p>
            <a:endParaRPr lang="nl-BE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D08B01A-AF72-4B46-8377-64B24D18B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E0473E-53B7-4A07-9530-ADD07192A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709" y="2971121"/>
            <a:ext cx="5393100" cy="28448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5437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1F9A1B-134C-4CE0-AE23-4886C3ED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B767F0-A457-439F-B2BE-B369FC7E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FCD18A4-A588-408C-AB48-14C80E020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Where</a:t>
            </a:r>
            <a:r>
              <a:rPr lang="nl-BE" dirty="0"/>
              <a:t> does </a:t>
            </a:r>
            <a:r>
              <a:rPr lang="nl-BE" dirty="0" err="1"/>
              <a:t>it</a:t>
            </a:r>
            <a:r>
              <a:rPr lang="nl-BE" dirty="0"/>
              <a:t> fit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6F945B-9CF0-4327-B5BE-B50A6E7F4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6" idx="6"/>
            <a:endCxn id="15" idx="2"/>
          </p:cNvCxnSpPr>
          <p:nvPr/>
        </p:nvCxnSpPr>
        <p:spPr>
          <a:xfrm>
            <a:off x="2227401" y="2636855"/>
            <a:ext cx="76222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EAD5D65-FAE7-4B6A-B166-B5F364EAA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40220" y="2164016"/>
            <a:ext cx="945678" cy="94567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108779C-E4B7-4781-A8B8-06DCA6DF7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98718" y="2166105"/>
            <a:ext cx="945678" cy="94567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D2DA96-2D3F-457A-B757-256D05CF3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49685" y="2164016"/>
            <a:ext cx="945678" cy="94567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945DEE1-A919-48CA-9584-97687E31F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1723" y="2164016"/>
            <a:ext cx="945678" cy="94567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514F5A4E-FFED-452F-8E73-D88E1554035D}"/>
              </a:ext>
            </a:extLst>
          </p:cNvPr>
          <p:cNvSpPr txBox="1">
            <a:spLocks/>
          </p:cNvSpPr>
          <p:nvPr/>
        </p:nvSpPr>
        <p:spPr>
          <a:xfrm>
            <a:off x="379005" y="4230943"/>
            <a:ext cx="26408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9" name="Text Placeholder 30">
            <a:extLst>
              <a:ext uri="{FF2B5EF4-FFF2-40B4-BE49-F238E27FC236}">
                <a16:creationId xmlns:a16="http://schemas.microsoft.com/office/drawing/2014/main" id="{27D7C811-7BEB-44C0-AF71-D16358F2C0F9}"/>
              </a:ext>
            </a:extLst>
          </p:cNvPr>
          <p:cNvSpPr txBox="1">
            <a:spLocks/>
          </p:cNvSpPr>
          <p:nvPr/>
        </p:nvSpPr>
        <p:spPr>
          <a:xfrm>
            <a:off x="3237502" y="4234631"/>
            <a:ext cx="2640803" cy="365125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	</a:t>
            </a:r>
          </a:p>
        </p:txBody>
      </p:sp>
      <p:sp>
        <p:nvSpPr>
          <p:cNvPr id="20" name="Text Placeholder 27">
            <a:extLst>
              <a:ext uri="{FF2B5EF4-FFF2-40B4-BE49-F238E27FC236}">
                <a16:creationId xmlns:a16="http://schemas.microsoft.com/office/drawing/2014/main" id="{558C7867-AD9C-4159-B232-BAE14B35FC8B}"/>
              </a:ext>
            </a:extLst>
          </p:cNvPr>
          <p:cNvSpPr txBox="1">
            <a:spLocks/>
          </p:cNvSpPr>
          <p:nvPr/>
        </p:nvSpPr>
        <p:spPr>
          <a:xfrm>
            <a:off x="3237503" y="4550146"/>
            <a:ext cx="2640803" cy="161641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1" name="Text Placeholder 31">
            <a:extLst>
              <a:ext uri="{FF2B5EF4-FFF2-40B4-BE49-F238E27FC236}">
                <a16:creationId xmlns:a16="http://schemas.microsoft.com/office/drawing/2014/main" id="{4543DDAD-2100-4AE4-9FE6-EF8A2807A06A}"/>
              </a:ext>
            </a:extLst>
          </p:cNvPr>
          <p:cNvSpPr txBox="1">
            <a:spLocks/>
          </p:cNvSpPr>
          <p:nvPr/>
        </p:nvSpPr>
        <p:spPr>
          <a:xfrm>
            <a:off x="6096000" y="4218499"/>
            <a:ext cx="2640803" cy="365125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         </a:t>
            </a:r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FD3F0C0-829F-4487-9545-5DCF4BDDDFD2}"/>
              </a:ext>
            </a:extLst>
          </p:cNvPr>
          <p:cNvSpPr txBox="1">
            <a:spLocks/>
          </p:cNvSpPr>
          <p:nvPr/>
        </p:nvSpPr>
        <p:spPr>
          <a:xfrm>
            <a:off x="8946967" y="4218499"/>
            <a:ext cx="2640803" cy="365125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7DFE2190-74BB-4580-A744-9861AB91BB70}"/>
              </a:ext>
            </a:extLst>
          </p:cNvPr>
          <p:cNvSpPr txBox="1">
            <a:spLocks/>
          </p:cNvSpPr>
          <p:nvPr/>
        </p:nvSpPr>
        <p:spPr>
          <a:xfrm>
            <a:off x="8946967" y="4534014"/>
            <a:ext cx="2640803" cy="161641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25" name="Picture Placeholder 6" descr="Icon&#10;&#10;Description automatically generated">
            <a:extLst>
              <a:ext uri="{FF2B5EF4-FFF2-40B4-BE49-F238E27FC236}">
                <a16:creationId xmlns:a16="http://schemas.microsoft.com/office/drawing/2014/main" id="{482B57A4-608A-47D7-B735-A9E55B4455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027241" y="2321617"/>
            <a:ext cx="603504" cy="603504"/>
          </a:xfrm>
          <a:prstGeom prst="rect">
            <a:avLst/>
          </a:prstGeom>
        </p:spPr>
      </p:pic>
      <p:pic>
        <p:nvPicPr>
          <p:cNvPr id="26" name="Picture Placeholder 10" descr="Icon&#10;&#10;Description automatically generated">
            <a:extLst>
              <a:ext uri="{FF2B5EF4-FFF2-40B4-BE49-F238E27FC236}">
                <a16:creationId xmlns:a16="http://schemas.microsoft.com/office/drawing/2014/main" id="{DE4CD873-1DE6-4023-91B8-947914440D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164388" y="2321617"/>
            <a:ext cx="603504" cy="603504"/>
          </a:xfrm>
          <a:prstGeom prst="rect">
            <a:avLst/>
          </a:prstGeom>
        </p:spPr>
      </p:pic>
      <p:pic>
        <p:nvPicPr>
          <p:cNvPr id="27" name="Picture Placeholder 24" descr="Icon&#10;&#10;Description automatically generated">
            <a:extLst>
              <a:ext uri="{FF2B5EF4-FFF2-40B4-BE49-F238E27FC236}">
                <a16:creationId xmlns:a16="http://schemas.microsoft.com/office/drawing/2014/main" id="{3C5C9DA3-9E92-44F0-8DBA-5732859E938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63635" y="2321617"/>
            <a:ext cx="603504" cy="603504"/>
          </a:xfrm>
          <a:prstGeom prst="rect">
            <a:avLst/>
          </a:prstGeom>
        </p:spPr>
      </p:pic>
      <p:pic>
        <p:nvPicPr>
          <p:cNvPr id="28" name="Picture Placeholder 37">
            <a:extLst>
              <a:ext uri="{FF2B5EF4-FFF2-40B4-BE49-F238E27FC236}">
                <a16:creationId xmlns:a16="http://schemas.microsoft.com/office/drawing/2014/main" id="{DF313B81-90D4-44DF-8554-C13DDE2DC86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322132" y="2321617"/>
            <a:ext cx="603504" cy="603504"/>
          </a:xfrm>
          <a:prstGeom prst="rect">
            <a:avLst/>
          </a:prstGeom>
        </p:spPr>
      </p:pic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C79B3596-87CB-4729-B259-7B844FE9C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585161"/>
              </p:ext>
            </p:extLst>
          </p:nvPr>
        </p:nvGraphicFramePr>
        <p:xfrm>
          <a:off x="575894" y="3194580"/>
          <a:ext cx="10932564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3141">
                  <a:extLst>
                    <a:ext uri="{9D8B030D-6E8A-4147-A177-3AD203B41FA5}">
                      <a16:colId xmlns:a16="http://schemas.microsoft.com/office/drawing/2014/main" val="2476727547"/>
                    </a:ext>
                  </a:extLst>
                </a:gridCol>
                <a:gridCol w="2733141">
                  <a:extLst>
                    <a:ext uri="{9D8B030D-6E8A-4147-A177-3AD203B41FA5}">
                      <a16:colId xmlns:a16="http://schemas.microsoft.com/office/drawing/2014/main" val="2159340783"/>
                    </a:ext>
                  </a:extLst>
                </a:gridCol>
                <a:gridCol w="2733141">
                  <a:extLst>
                    <a:ext uri="{9D8B030D-6E8A-4147-A177-3AD203B41FA5}">
                      <a16:colId xmlns:a16="http://schemas.microsoft.com/office/drawing/2014/main" val="2863771272"/>
                    </a:ext>
                  </a:extLst>
                </a:gridCol>
                <a:gridCol w="2733141">
                  <a:extLst>
                    <a:ext uri="{9D8B030D-6E8A-4147-A177-3AD203B41FA5}">
                      <a16:colId xmlns:a16="http://schemas.microsoft.com/office/drawing/2014/main" val="1233985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Web / </a:t>
                      </a:r>
                      <a:r>
                        <a:rPr lang="nl-BE" dirty="0" err="1">
                          <a:solidFill>
                            <a:schemeClr val="tx1"/>
                          </a:solidFill>
                        </a:rPr>
                        <a:t>Func</a:t>
                      </a:r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 App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ACA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ACI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AKS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794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Focussed</a:t>
                      </a:r>
                      <a:r>
                        <a:rPr lang="nl-BE" dirty="0"/>
                        <a:t> on single websites, or event </a:t>
                      </a:r>
                      <a:r>
                        <a:rPr lang="nl-BE" dirty="0" err="1"/>
                        <a:t>driven</a:t>
                      </a:r>
                      <a:r>
                        <a:rPr lang="nl-BE" dirty="0"/>
                        <a:t> services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Out of </a:t>
                      </a:r>
                      <a:r>
                        <a:rPr lang="nl-BE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 box: </a:t>
                      </a:r>
                      <a:r>
                        <a:rPr lang="nl-BE" dirty="0" err="1">
                          <a:solidFill>
                            <a:schemeClr val="tx1"/>
                          </a:solidFill>
                        </a:rPr>
                        <a:t>certificates,revisions</a:t>
                      </a:r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nl-BE" dirty="0" err="1">
                          <a:solidFill>
                            <a:schemeClr val="tx1"/>
                          </a:solidFill>
                        </a:rPr>
                        <a:t>scale</a:t>
                      </a:r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 &amp; environments</a:t>
                      </a:r>
                    </a:p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Ideal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for</a:t>
                      </a:r>
                      <a:r>
                        <a:rPr lang="nl-BE" dirty="0"/>
                        <a:t> backend </a:t>
                      </a:r>
                      <a:r>
                        <a:rPr lang="nl-BE" dirty="0" err="1"/>
                        <a:t>processes</a:t>
                      </a:r>
                      <a:endParaRPr lang="nl-BE" dirty="0"/>
                    </a:p>
                    <a:p>
                      <a:br>
                        <a:rPr lang="nl-BE" dirty="0"/>
                      </a:br>
                      <a:r>
                        <a:rPr lang="nl-BE" dirty="0"/>
                        <a:t>No concept of </a:t>
                      </a:r>
                      <a:r>
                        <a:rPr lang="nl-BE" dirty="0" err="1"/>
                        <a:t>scale</a:t>
                      </a:r>
                      <a:r>
                        <a:rPr lang="nl-BE" dirty="0"/>
                        <a:t>, load </a:t>
                      </a:r>
                      <a:r>
                        <a:rPr lang="nl-BE" dirty="0" err="1"/>
                        <a:t>balancing</a:t>
                      </a:r>
                      <a:endParaRPr lang="nl-B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Full power of </a:t>
                      </a:r>
                      <a:r>
                        <a:rPr lang="nl-BE" dirty="0" err="1"/>
                        <a:t>kubernetes</a:t>
                      </a:r>
                      <a:r>
                        <a:rPr lang="nl-BE" dirty="0"/>
                        <a:t>, but </a:t>
                      </a:r>
                      <a:r>
                        <a:rPr lang="nl-BE" dirty="0" err="1"/>
                        <a:t>requires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experised</a:t>
                      </a:r>
                      <a:r>
                        <a:rPr lang="nl-BE" dirty="0"/>
                        <a:t> in </a:t>
                      </a:r>
                      <a:r>
                        <a:rPr lang="nl-BE" dirty="0" err="1"/>
                        <a:t>configureing</a:t>
                      </a:r>
                      <a:r>
                        <a:rPr lang="nl-BE" dirty="0"/>
                        <a:t> and operating </a:t>
                      </a:r>
                      <a:r>
                        <a:rPr lang="nl-BE" dirty="0" err="1"/>
                        <a:t>kubernetes</a:t>
                      </a:r>
                      <a:r>
                        <a:rPr lang="nl-BE" dirty="0"/>
                        <a:t> cluster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751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856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E32BD9-2F55-4029-9A8A-26C263B0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603CDE5-C1D8-4EDD-870F-A498BAFA520F}" type="slidenum">
              <a:rPr lang="en-US" noProof="0" smtClean="0"/>
              <a:pPr>
                <a:spcAft>
                  <a:spcPts val="600"/>
                </a:spcAft>
              </a:pPr>
              <a:t>15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B7079-93BC-42A8-8902-80520B1A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Teach a Course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8F96F2-E8FA-4813-AB0C-11D2DF11F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nl-BE" dirty="0" err="1"/>
              <a:t>Limitations</a:t>
            </a:r>
            <a:r>
              <a:rPr lang="nl-BE" dirty="0"/>
              <a:t> &amp; </a:t>
            </a:r>
            <a:r>
              <a:rPr lang="nl-BE" dirty="0" err="1"/>
              <a:t>Roadmap</a:t>
            </a:r>
            <a:endParaRPr lang="nl-BE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973AE281-01A4-4A04-9F9E-D64E122587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770190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6699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964BE9-F5A7-46B4-B85E-9983D9FC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CC2DA4-4D96-4086-9208-EEDEA4AAF4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7A76E1-D005-4534-8765-FB002D9A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Teach a Course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91BB2E-35EE-43E7-BB35-5D522177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31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71D228-CAFA-4A96-9D09-DD0E7BE02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EE182-8AF2-4718-A965-6366580E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Teach a Course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BBBD7D-CE2E-4714-8C31-6E22066A4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nl-BE" dirty="0" err="1"/>
              <a:t>Vocabulary</a:t>
            </a:r>
            <a:endParaRPr lang="nl-BE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AF598EA1-35A9-409C-B64C-9F43435B15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383035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54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75E5E8-474D-4234-AE09-798C5898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864F8F-037A-4BCB-9D69-0E72FAC0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Teach a Course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A8FBE0-FC3D-454A-A8D6-1272D844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CNCF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E07F20-C628-4EA2-9081-FDA0398E4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32E15F3-D2A2-4972-8E6B-74982539F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1495" y="716644"/>
            <a:ext cx="999312" cy="99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7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1701DA-FC8D-470C-A0A2-E9B17A6CE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8B4D9-D5B2-4AB4-B283-288130E5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Teach a Course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872797-BD46-46F5-B7F7-8C6EAFAE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Dapr</a:t>
            </a:r>
            <a:endParaRPr lang="nl-B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AA5460-E589-4414-AE9C-0E4B176AE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39" y="2368021"/>
            <a:ext cx="11029615" cy="3678303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7" name="AutoShape 4" descr="Dapr - Distributed Application Runtime">
            <a:extLst>
              <a:ext uri="{FF2B5EF4-FFF2-40B4-BE49-F238E27FC236}">
                <a16:creationId xmlns:a16="http://schemas.microsoft.com/office/drawing/2014/main" id="{9D4149AE-E045-494B-98D8-725F05D0C9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AutoShape 6" descr="Dapr - Distributed Application Runtime">
            <a:extLst>
              <a:ext uri="{FF2B5EF4-FFF2-40B4-BE49-F238E27FC236}">
                <a16:creationId xmlns:a16="http://schemas.microsoft.com/office/drawing/2014/main" id="{985FD4C1-7FF3-4FE7-9592-F76EDC6AB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3082" name="Picture 10" descr="Dapr · GitHub">
            <a:extLst>
              <a:ext uri="{FF2B5EF4-FFF2-40B4-BE49-F238E27FC236}">
                <a16:creationId xmlns:a16="http://schemas.microsoft.com/office/drawing/2014/main" id="{96B8BEEB-F2A0-4DE5-95C1-7B9D5F373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937" y="702156"/>
            <a:ext cx="1209871" cy="120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69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689A22-BDBE-4339-BB22-227F16DA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8BCCF-9935-4472-9C3E-2FB272B8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Teach a Course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168C75-24EC-4F36-98E8-8C1550EA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EnVOY</a:t>
            </a:r>
            <a:endParaRPr lang="nl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BB8259-D1C3-4B41-A822-C975C661E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3903152-EE09-4BE2-A617-AA21BE81E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578" y="577709"/>
            <a:ext cx="1320229" cy="132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04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C0041F-3362-4114-A9D3-20FEEA35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9D0CA-3C27-401F-ABAA-DCAABB06D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Teach a Course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2E194B-2E72-4781-9668-15AFACE67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KEDA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421567-A229-448B-968A-7D1AD9577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9505" y="2036575"/>
            <a:ext cx="3855049" cy="211744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E5B673-478D-499B-B491-DE76CFD3E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759" y="4251399"/>
            <a:ext cx="3855049" cy="1826940"/>
          </a:xfrm>
          <a:prstGeom prst="rect">
            <a:avLst/>
          </a:prstGeom>
        </p:spPr>
      </p:pic>
      <p:pic>
        <p:nvPicPr>
          <p:cNvPr id="4100" name="Picture 4" descr="KEDA | Kubernetes Event-driven Autoscaling">
            <a:extLst>
              <a:ext uri="{FF2B5EF4-FFF2-40B4-BE49-F238E27FC236}">
                <a16:creationId xmlns:a16="http://schemas.microsoft.com/office/drawing/2014/main" id="{1E3C837F-46DD-4FB7-BD3F-06388C43B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405" y="702156"/>
            <a:ext cx="1110403" cy="11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F967FB-8747-4BA8-A172-84EB3B97C48B}"/>
              </a:ext>
            </a:extLst>
          </p:cNvPr>
          <p:cNvSpPr txBox="1"/>
          <p:nvPr/>
        </p:nvSpPr>
        <p:spPr>
          <a:xfrm>
            <a:off x="464338" y="2098110"/>
            <a:ext cx="67090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Kubernetes</a:t>
            </a:r>
            <a:r>
              <a:rPr lang="nl-BE" dirty="0"/>
              <a:t> </a:t>
            </a:r>
            <a:r>
              <a:rPr lang="nl-BE" dirty="0" err="1"/>
              <a:t>based</a:t>
            </a:r>
            <a:r>
              <a:rPr lang="nl-BE" dirty="0"/>
              <a:t> event-</a:t>
            </a:r>
            <a:r>
              <a:rPr lang="nl-BE" dirty="0" err="1"/>
              <a:t>driven</a:t>
            </a:r>
            <a:r>
              <a:rPr lang="nl-BE" dirty="0"/>
              <a:t> </a:t>
            </a:r>
            <a:r>
              <a:rPr lang="nl-BE" dirty="0" err="1"/>
              <a:t>autoscaler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Based</a:t>
            </a:r>
            <a:r>
              <a:rPr lang="nl-BE" dirty="0"/>
              <a:t> on </a:t>
            </a:r>
            <a:r>
              <a:rPr lang="nl-BE" dirty="0" err="1"/>
              <a:t>cloud</a:t>
            </a:r>
            <a:r>
              <a:rPr lang="nl-BE" dirty="0"/>
              <a:t> resources of different </a:t>
            </a:r>
            <a:r>
              <a:rPr lang="nl-BE" dirty="0" err="1"/>
              <a:t>cloud</a:t>
            </a:r>
            <a:r>
              <a:rPr lang="nl-BE" dirty="0"/>
              <a:t> </a:t>
            </a:r>
            <a:r>
              <a:rPr lang="nl-BE" dirty="0" err="1"/>
              <a:t>vendors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05546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86FB89-D39B-4CF0-8CBD-6AB8A872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A12EC-FE88-4EB5-829C-F1ECB8229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Teach a Course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EBC68E-6361-43F1-95F6-D79EB5D4A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BICEP</a:t>
            </a:r>
          </a:p>
        </p:txBody>
      </p:sp>
      <p:pic>
        <p:nvPicPr>
          <p:cNvPr id="7170" name="Picture 2" descr="Dealing with deployment blockers with Bicep">
            <a:extLst>
              <a:ext uri="{FF2B5EF4-FFF2-40B4-BE49-F238E27FC236}">
                <a16:creationId xmlns:a16="http://schemas.microsoft.com/office/drawing/2014/main" id="{1F0055C6-CFB4-44E7-B667-E192873F50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7007" y="702156"/>
            <a:ext cx="1013801" cy="101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845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CC7835-6E2B-453F-84AC-B3B93CA7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F4CFDE-1FC0-46D9-B0B6-F66B99F2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Teach a Course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B7975F-E018-46B3-9179-DBEE2A85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>
            <a:normAutofit/>
          </a:bodyPr>
          <a:lstStyle/>
          <a:p>
            <a:r>
              <a:rPr lang="nl-BE" dirty="0" err="1"/>
              <a:t>What</a:t>
            </a:r>
            <a:r>
              <a:rPr lang="nl-BE" dirty="0"/>
              <a:t> ARE </a:t>
            </a:r>
            <a:r>
              <a:rPr lang="nl-BE" dirty="0" err="1"/>
              <a:t>Azure</a:t>
            </a:r>
            <a:r>
              <a:rPr lang="nl-BE" dirty="0"/>
              <a:t> Container apps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1E7BA7D-6B0A-411C-8D4C-3F804EC32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903403EF-B8BE-4FA3-B32E-DFC7CC7D87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6539038"/>
              </p:ext>
            </p:extLst>
          </p:nvPr>
        </p:nvGraphicFramePr>
        <p:xfrm>
          <a:off x="447816" y="601200"/>
          <a:ext cx="11292840" cy="42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1546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BF8855-3116-49B1-B322-3C0FB5BF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F3C0BC-B9C0-4578-9D95-535C7E19B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Teach a Course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37FDE7-A577-4D38-B62C-7A358B1F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do?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ABD68C6-A2FD-47F9-A536-29EF6ED6A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032270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68765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2F41"/>
      </a:dk2>
      <a:lt2>
        <a:srgbClr val="E2E6E8"/>
      </a:lt2>
      <a:accent1>
        <a:srgbClr val="CE7242"/>
      </a:accent1>
      <a:accent2>
        <a:srgbClr val="BC303B"/>
      </a:accent2>
      <a:accent3>
        <a:srgbClr val="CE4287"/>
      </a:accent3>
      <a:accent4>
        <a:srgbClr val="BC30AF"/>
      </a:accent4>
      <a:accent5>
        <a:srgbClr val="A042CE"/>
      </a:accent5>
      <a:accent6>
        <a:srgbClr val="6444C2"/>
      </a:accent6>
      <a:hlink>
        <a:srgbClr val="3B8AB3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870617_win32_fixed.potx" id="{1E2B8DFA-E266-4D12-95DE-76C2876369F1}" vid="{8DEA66BB-F281-4FCE-9053-490C8E939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</Template>
  <TotalTime>0</TotalTime>
  <Words>648</Words>
  <Application>Microsoft Office PowerPoint</Application>
  <PresentationFormat>Widescreen</PresentationFormat>
  <Paragraphs>120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Gill Sans MT</vt:lpstr>
      <vt:lpstr>Wingdings</vt:lpstr>
      <vt:lpstr>Wingdings 2</vt:lpstr>
      <vt:lpstr>DividendVTI</vt:lpstr>
      <vt:lpstr>Application Container Apps</vt:lpstr>
      <vt:lpstr>Vocabulary</vt:lpstr>
      <vt:lpstr>CNCF</vt:lpstr>
      <vt:lpstr>Dapr</vt:lpstr>
      <vt:lpstr>EnVOY</vt:lpstr>
      <vt:lpstr>KEDA</vt:lpstr>
      <vt:lpstr>BICEP</vt:lpstr>
      <vt:lpstr>What ARE Azure Container apps</vt:lpstr>
      <vt:lpstr>What can it do?</vt:lpstr>
      <vt:lpstr>Architecture: Environments</vt:lpstr>
      <vt:lpstr>Architecture: Containers</vt:lpstr>
      <vt:lpstr>Architecture: Revisions</vt:lpstr>
      <vt:lpstr>Architecture: Revisions</vt:lpstr>
      <vt:lpstr>Where does it fit</vt:lpstr>
      <vt:lpstr>Limitations &amp; Roadmap</vt:lpstr>
      <vt:lpstr>Demo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Container Apps</dc:title>
  <dc:creator>Maes Jonathan (JONAMAES)</dc:creator>
  <cp:lastModifiedBy>Maes Jonathan (JONAMAES)</cp:lastModifiedBy>
  <cp:revision>5</cp:revision>
  <dcterms:created xsi:type="dcterms:W3CDTF">2022-01-05T08:57:36Z</dcterms:created>
  <dcterms:modified xsi:type="dcterms:W3CDTF">2022-01-05T13:50:45Z</dcterms:modified>
</cp:coreProperties>
</file>