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A4E46-DADF-49B8-BA27-EB4F1F60A9D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BDA913-B394-4696-A151-0AF2230D471B}">
      <dgm:prSet/>
      <dgm:spPr/>
      <dgm:t>
        <a:bodyPr/>
        <a:lstStyle/>
        <a:p>
          <a:r>
            <a:rPr lang="en-US" b="1"/>
            <a:t>CentOS Version</a:t>
          </a:r>
          <a:r>
            <a:rPr lang="en-US"/>
            <a:t> 6.7</a:t>
          </a:r>
        </a:p>
      </dgm:t>
    </dgm:pt>
    <dgm:pt modelId="{CECB36BC-F5DD-4EAD-93B9-17F16AF987B6}" type="parTrans" cxnId="{77FE5FBE-C0AE-4F15-A79B-2F3BBBD4A5D2}">
      <dgm:prSet/>
      <dgm:spPr/>
      <dgm:t>
        <a:bodyPr/>
        <a:lstStyle/>
        <a:p>
          <a:endParaRPr lang="en-US"/>
        </a:p>
      </dgm:t>
    </dgm:pt>
    <dgm:pt modelId="{D29B26B6-A1F9-4783-BCBD-28DCB4018B37}" type="sibTrans" cxnId="{77FE5FBE-C0AE-4F15-A79B-2F3BBBD4A5D2}">
      <dgm:prSet/>
      <dgm:spPr/>
      <dgm:t>
        <a:bodyPr/>
        <a:lstStyle/>
        <a:p>
          <a:endParaRPr lang="en-US"/>
        </a:p>
      </dgm:t>
    </dgm:pt>
    <dgm:pt modelId="{1AFE4386-F0DE-413E-B948-9939F5A61A86}">
      <dgm:prSet/>
      <dgm:spPr/>
      <dgm:t>
        <a:bodyPr/>
        <a:lstStyle/>
        <a:p>
          <a:r>
            <a:rPr lang="en-US" b="1"/>
            <a:t>Hadoop Version</a:t>
          </a:r>
          <a:r>
            <a:rPr lang="en-US"/>
            <a:t> 2.7.7</a:t>
          </a:r>
        </a:p>
      </dgm:t>
    </dgm:pt>
    <dgm:pt modelId="{0D79300D-7F00-4E47-9EEF-F72281B43B20}" type="parTrans" cxnId="{ED3515B9-AAB1-4E90-BC50-8BD4B43116A7}">
      <dgm:prSet/>
      <dgm:spPr/>
      <dgm:t>
        <a:bodyPr/>
        <a:lstStyle/>
        <a:p>
          <a:endParaRPr lang="en-US"/>
        </a:p>
      </dgm:t>
    </dgm:pt>
    <dgm:pt modelId="{57D13162-9A59-45C4-AB4F-DA84552ABC78}" type="sibTrans" cxnId="{ED3515B9-AAB1-4E90-BC50-8BD4B43116A7}">
      <dgm:prSet/>
      <dgm:spPr/>
      <dgm:t>
        <a:bodyPr/>
        <a:lstStyle/>
        <a:p>
          <a:endParaRPr lang="en-US"/>
        </a:p>
      </dgm:t>
    </dgm:pt>
    <dgm:pt modelId="{85A600AB-CCB8-4781-9740-0967EB065D61}">
      <dgm:prSet/>
      <dgm:spPr/>
      <dgm:t>
        <a:bodyPr/>
        <a:lstStyle/>
        <a:p>
          <a:r>
            <a:rPr lang="en-US" b="1"/>
            <a:t>Java JDK &amp; JRE Version</a:t>
          </a:r>
          <a:r>
            <a:rPr lang="en-US"/>
            <a:t> 8</a:t>
          </a:r>
        </a:p>
      </dgm:t>
    </dgm:pt>
    <dgm:pt modelId="{D420E02A-C593-494A-AF19-36DB3E6BEF67}" type="parTrans" cxnId="{BC8116A4-689A-4C46-BA87-3A7F78D7A0D7}">
      <dgm:prSet/>
      <dgm:spPr/>
      <dgm:t>
        <a:bodyPr/>
        <a:lstStyle/>
        <a:p>
          <a:endParaRPr lang="en-US"/>
        </a:p>
      </dgm:t>
    </dgm:pt>
    <dgm:pt modelId="{15C234F1-8982-4284-9BDB-9D9C8C5A8AA4}" type="sibTrans" cxnId="{BC8116A4-689A-4C46-BA87-3A7F78D7A0D7}">
      <dgm:prSet/>
      <dgm:spPr/>
      <dgm:t>
        <a:bodyPr/>
        <a:lstStyle/>
        <a:p>
          <a:endParaRPr lang="en-US"/>
        </a:p>
      </dgm:t>
    </dgm:pt>
    <dgm:pt modelId="{0A00879B-F1B2-400C-8DA6-0C567368108E}">
      <dgm:prSet/>
      <dgm:spPr/>
      <dgm:t>
        <a:bodyPr/>
        <a:lstStyle/>
        <a:p>
          <a:r>
            <a:rPr lang="en-US" b="1"/>
            <a:t>Eclipse Version LUNA</a:t>
          </a:r>
          <a:r>
            <a:rPr lang="en-US"/>
            <a:t> 4.4.2</a:t>
          </a:r>
        </a:p>
      </dgm:t>
    </dgm:pt>
    <dgm:pt modelId="{C855930B-29EB-4916-8DCC-30064D3C5F3E}" type="parTrans" cxnId="{22EB89B5-85BB-42EA-BDED-C5C463EDD497}">
      <dgm:prSet/>
      <dgm:spPr/>
      <dgm:t>
        <a:bodyPr/>
        <a:lstStyle/>
        <a:p>
          <a:endParaRPr lang="en-US"/>
        </a:p>
      </dgm:t>
    </dgm:pt>
    <dgm:pt modelId="{669E8A7B-1AA9-4CE7-A1B2-4B389A1CD298}" type="sibTrans" cxnId="{22EB89B5-85BB-42EA-BDED-C5C463EDD497}">
      <dgm:prSet/>
      <dgm:spPr/>
      <dgm:t>
        <a:bodyPr/>
        <a:lstStyle/>
        <a:p>
          <a:endParaRPr lang="en-US"/>
        </a:p>
      </dgm:t>
    </dgm:pt>
    <dgm:pt modelId="{406EF44C-4175-445F-ABE9-3A01C57F0C10}">
      <dgm:prSet/>
      <dgm:spPr/>
      <dgm:t>
        <a:bodyPr/>
        <a:lstStyle/>
        <a:p>
          <a:r>
            <a:rPr lang="en-US" b="1"/>
            <a:t>Kafka Version </a:t>
          </a:r>
          <a:r>
            <a:rPr lang="en-US"/>
            <a:t>3.5.0</a:t>
          </a:r>
        </a:p>
      </dgm:t>
    </dgm:pt>
    <dgm:pt modelId="{FB9E6A70-FFFD-4A88-8F54-4128996EFB93}" type="parTrans" cxnId="{8FE4D881-4266-4E90-BCCD-317472DED8E6}">
      <dgm:prSet/>
      <dgm:spPr/>
      <dgm:t>
        <a:bodyPr/>
        <a:lstStyle/>
        <a:p>
          <a:endParaRPr lang="en-US"/>
        </a:p>
      </dgm:t>
    </dgm:pt>
    <dgm:pt modelId="{5839C886-F4BA-4F5C-BDE8-9F381B9EDB99}" type="sibTrans" cxnId="{8FE4D881-4266-4E90-BCCD-317472DED8E6}">
      <dgm:prSet/>
      <dgm:spPr/>
      <dgm:t>
        <a:bodyPr/>
        <a:lstStyle/>
        <a:p>
          <a:endParaRPr lang="en-US"/>
        </a:p>
      </dgm:t>
    </dgm:pt>
    <dgm:pt modelId="{78C57B3E-CC2B-4C15-B1DE-CA1487555AFF}">
      <dgm:prSet/>
      <dgm:spPr/>
      <dgm:t>
        <a:bodyPr/>
        <a:lstStyle/>
        <a:p>
          <a:r>
            <a:rPr lang="en-US" b="1"/>
            <a:t>HBase Version </a:t>
          </a:r>
          <a:r>
            <a:rPr lang="en-US"/>
            <a:t>1.2.12</a:t>
          </a:r>
        </a:p>
      </dgm:t>
    </dgm:pt>
    <dgm:pt modelId="{65605053-E66E-4BE4-AF76-084D2E2CE2E8}" type="parTrans" cxnId="{051DD0EF-F9FE-4DFF-B76B-CAA3158C3F96}">
      <dgm:prSet/>
      <dgm:spPr/>
      <dgm:t>
        <a:bodyPr/>
        <a:lstStyle/>
        <a:p>
          <a:endParaRPr lang="en-US"/>
        </a:p>
      </dgm:t>
    </dgm:pt>
    <dgm:pt modelId="{8170CA1D-DE4F-431C-8854-E8788462CE91}" type="sibTrans" cxnId="{051DD0EF-F9FE-4DFF-B76B-CAA3158C3F96}">
      <dgm:prSet/>
      <dgm:spPr/>
      <dgm:t>
        <a:bodyPr/>
        <a:lstStyle/>
        <a:p>
          <a:endParaRPr lang="en-US"/>
        </a:p>
      </dgm:t>
    </dgm:pt>
    <dgm:pt modelId="{A69C4316-5D4E-4A6C-BB01-240FE5E65BB5}">
      <dgm:prSet/>
      <dgm:spPr/>
      <dgm:t>
        <a:bodyPr/>
        <a:lstStyle/>
        <a:p>
          <a:r>
            <a:rPr lang="en-US" b="1"/>
            <a:t>Spark Version </a:t>
          </a:r>
          <a:r>
            <a:rPr lang="en-US"/>
            <a:t>3.5.0</a:t>
          </a:r>
        </a:p>
      </dgm:t>
    </dgm:pt>
    <dgm:pt modelId="{BD0F3FA8-0687-4B2B-863D-F7DE7CF0DEB9}" type="parTrans" cxnId="{5A6BD2F8-8705-4584-AE75-5DC9D52756AD}">
      <dgm:prSet/>
      <dgm:spPr/>
      <dgm:t>
        <a:bodyPr/>
        <a:lstStyle/>
        <a:p>
          <a:endParaRPr lang="en-US"/>
        </a:p>
      </dgm:t>
    </dgm:pt>
    <dgm:pt modelId="{15583016-A9DB-49B4-822B-347C6A997CA3}" type="sibTrans" cxnId="{5A6BD2F8-8705-4584-AE75-5DC9D52756AD}">
      <dgm:prSet/>
      <dgm:spPr/>
      <dgm:t>
        <a:bodyPr/>
        <a:lstStyle/>
        <a:p>
          <a:endParaRPr lang="en-US"/>
        </a:p>
      </dgm:t>
    </dgm:pt>
    <dgm:pt modelId="{A658E49D-2497-469F-BA0E-7B8602513A2A}">
      <dgm:prSet/>
      <dgm:spPr/>
      <dgm:t>
        <a:bodyPr/>
        <a:lstStyle/>
        <a:p>
          <a:r>
            <a:rPr lang="en-US" b="1"/>
            <a:t>Impala 2.10.0</a:t>
          </a:r>
          <a:endParaRPr lang="en-US"/>
        </a:p>
      </dgm:t>
    </dgm:pt>
    <dgm:pt modelId="{A55EDAB0-DF39-4D06-8D75-5FDC38E0DC21}" type="parTrans" cxnId="{56005143-870C-497C-A8D7-B257C2B85F8B}">
      <dgm:prSet/>
      <dgm:spPr/>
      <dgm:t>
        <a:bodyPr/>
        <a:lstStyle/>
        <a:p>
          <a:endParaRPr lang="en-US"/>
        </a:p>
      </dgm:t>
    </dgm:pt>
    <dgm:pt modelId="{346B6762-AB4F-4116-AA87-C19A7ED1F4FE}" type="sibTrans" cxnId="{56005143-870C-497C-A8D7-B257C2B85F8B}">
      <dgm:prSet/>
      <dgm:spPr/>
      <dgm:t>
        <a:bodyPr/>
        <a:lstStyle/>
        <a:p>
          <a:endParaRPr lang="en-US"/>
        </a:p>
      </dgm:t>
    </dgm:pt>
    <dgm:pt modelId="{37605863-7744-4D12-99F2-75EE2D2873DA}" type="pres">
      <dgm:prSet presAssocID="{530A4E46-DADF-49B8-BA27-EB4F1F60A9DF}" presName="diagram" presStyleCnt="0">
        <dgm:presLayoutVars>
          <dgm:dir/>
          <dgm:resizeHandles val="exact"/>
        </dgm:presLayoutVars>
      </dgm:prSet>
      <dgm:spPr/>
    </dgm:pt>
    <dgm:pt modelId="{95A48557-4054-4CF1-9679-D289CA0FD96C}" type="pres">
      <dgm:prSet presAssocID="{E5BDA913-B394-4696-A151-0AF2230D471B}" presName="node" presStyleLbl="node1" presStyleIdx="0" presStyleCnt="8">
        <dgm:presLayoutVars>
          <dgm:bulletEnabled val="1"/>
        </dgm:presLayoutVars>
      </dgm:prSet>
      <dgm:spPr/>
    </dgm:pt>
    <dgm:pt modelId="{25FF8F4B-3F2C-4B03-8404-8A478057FC99}" type="pres">
      <dgm:prSet presAssocID="{D29B26B6-A1F9-4783-BCBD-28DCB4018B37}" presName="sibTrans" presStyleCnt="0"/>
      <dgm:spPr/>
    </dgm:pt>
    <dgm:pt modelId="{F10FCF71-E7BE-4D7C-8E76-EC68C4A2F278}" type="pres">
      <dgm:prSet presAssocID="{1AFE4386-F0DE-413E-B948-9939F5A61A86}" presName="node" presStyleLbl="node1" presStyleIdx="1" presStyleCnt="8">
        <dgm:presLayoutVars>
          <dgm:bulletEnabled val="1"/>
        </dgm:presLayoutVars>
      </dgm:prSet>
      <dgm:spPr/>
    </dgm:pt>
    <dgm:pt modelId="{BD3AD15D-F152-448D-A9F4-C42C5C5A4BE5}" type="pres">
      <dgm:prSet presAssocID="{57D13162-9A59-45C4-AB4F-DA84552ABC78}" presName="sibTrans" presStyleCnt="0"/>
      <dgm:spPr/>
    </dgm:pt>
    <dgm:pt modelId="{F09B5AC8-B2B4-44CB-8693-A473511A2A48}" type="pres">
      <dgm:prSet presAssocID="{85A600AB-CCB8-4781-9740-0967EB065D61}" presName="node" presStyleLbl="node1" presStyleIdx="2" presStyleCnt="8">
        <dgm:presLayoutVars>
          <dgm:bulletEnabled val="1"/>
        </dgm:presLayoutVars>
      </dgm:prSet>
      <dgm:spPr/>
    </dgm:pt>
    <dgm:pt modelId="{B53B2C5C-74D9-4396-85FA-CF3B4B7F36DC}" type="pres">
      <dgm:prSet presAssocID="{15C234F1-8982-4284-9BDB-9D9C8C5A8AA4}" presName="sibTrans" presStyleCnt="0"/>
      <dgm:spPr/>
    </dgm:pt>
    <dgm:pt modelId="{5AA352E3-04D0-47A7-BC53-CFBA3EF8E0C3}" type="pres">
      <dgm:prSet presAssocID="{0A00879B-F1B2-400C-8DA6-0C567368108E}" presName="node" presStyleLbl="node1" presStyleIdx="3" presStyleCnt="8">
        <dgm:presLayoutVars>
          <dgm:bulletEnabled val="1"/>
        </dgm:presLayoutVars>
      </dgm:prSet>
      <dgm:spPr/>
    </dgm:pt>
    <dgm:pt modelId="{91069DCC-549E-420A-8F7C-2ADA6584DBAA}" type="pres">
      <dgm:prSet presAssocID="{669E8A7B-1AA9-4CE7-A1B2-4B389A1CD298}" presName="sibTrans" presStyleCnt="0"/>
      <dgm:spPr/>
    </dgm:pt>
    <dgm:pt modelId="{52B7B628-56E5-42F6-91C0-3A608E5298B7}" type="pres">
      <dgm:prSet presAssocID="{406EF44C-4175-445F-ABE9-3A01C57F0C10}" presName="node" presStyleLbl="node1" presStyleIdx="4" presStyleCnt="8">
        <dgm:presLayoutVars>
          <dgm:bulletEnabled val="1"/>
        </dgm:presLayoutVars>
      </dgm:prSet>
      <dgm:spPr/>
    </dgm:pt>
    <dgm:pt modelId="{1CE5F8FD-B4CC-4B81-901A-95EC351C2274}" type="pres">
      <dgm:prSet presAssocID="{5839C886-F4BA-4F5C-BDE8-9F381B9EDB99}" presName="sibTrans" presStyleCnt="0"/>
      <dgm:spPr/>
    </dgm:pt>
    <dgm:pt modelId="{4AC1FA65-778E-4AFB-906E-45561A84ADE4}" type="pres">
      <dgm:prSet presAssocID="{78C57B3E-CC2B-4C15-B1DE-CA1487555AFF}" presName="node" presStyleLbl="node1" presStyleIdx="5" presStyleCnt="8">
        <dgm:presLayoutVars>
          <dgm:bulletEnabled val="1"/>
        </dgm:presLayoutVars>
      </dgm:prSet>
      <dgm:spPr/>
    </dgm:pt>
    <dgm:pt modelId="{5FD77870-A23F-4D28-A24D-80EE301CA8B6}" type="pres">
      <dgm:prSet presAssocID="{8170CA1D-DE4F-431C-8854-E8788462CE91}" presName="sibTrans" presStyleCnt="0"/>
      <dgm:spPr/>
    </dgm:pt>
    <dgm:pt modelId="{47134A30-0022-43BE-AB88-27CA94DB1D11}" type="pres">
      <dgm:prSet presAssocID="{A69C4316-5D4E-4A6C-BB01-240FE5E65BB5}" presName="node" presStyleLbl="node1" presStyleIdx="6" presStyleCnt="8">
        <dgm:presLayoutVars>
          <dgm:bulletEnabled val="1"/>
        </dgm:presLayoutVars>
      </dgm:prSet>
      <dgm:spPr/>
    </dgm:pt>
    <dgm:pt modelId="{C8773C6D-F872-4074-B710-FAF5428C8312}" type="pres">
      <dgm:prSet presAssocID="{15583016-A9DB-49B4-822B-347C6A997CA3}" presName="sibTrans" presStyleCnt="0"/>
      <dgm:spPr/>
    </dgm:pt>
    <dgm:pt modelId="{99FA64C5-373D-4761-A116-7C829A91E1E8}" type="pres">
      <dgm:prSet presAssocID="{A658E49D-2497-469F-BA0E-7B8602513A2A}" presName="node" presStyleLbl="node1" presStyleIdx="7" presStyleCnt="8">
        <dgm:presLayoutVars>
          <dgm:bulletEnabled val="1"/>
        </dgm:presLayoutVars>
      </dgm:prSet>
      <dgm:spPr/>
    </dgm:pt>
  </dgm:ptLst>
  <dgm:cxnLst>
    <dgm:cxn modelId="{FE16D029-F4EE-45AB-AFC0-9882B5DCB6F3}" type="presOf" srcId="{406EF44C-4175-445F-ABE9-3A01C57F0C10}" destId="{52B7B628-56E5-42F6-91C0-3A608E5298B7}" srcOrd="0" destOrd="0" presId="urn:microsoft.com/office/officeart/2005/8/layout/default"/>
    <dgm:cxn modelId="{DEDC063B-7A2B-442C-A842-54F39071C588}" type="presOf" srcId="{1AFE4386-F0DE-413E-B948-9939F5A61A86}" destId="{F10FCF71-E7BE-4D7C-8E76-EC68C4A2F278}" srcOrd="0" destOrd="0" presId="urn:microsoft.com/office/officeart/2005/8/layout/default"/>
    <dgm:cxn modelId="{280DB95E-ED54-492E-8526-49E2E91594C0}" type="presOf" srcId="{A658E49D-2497-469F-BA0E-7B8602513A2A}" destId="{99FA64C5-373D-4761-A116-7C829A91E1E8}" srcOrd="0" destOrd="0" presId="urn:microsoft.com/office/officeart/2005/8/layout/default"/>
    <dgm:cxn modelId="{79174963-42F8-4177-ABB3-679D4FB9CE4E}" type="presOf" srcId="{78C57B3E-CC2B-4C15-B1DE-CA1487555AFF}" destId="{4AC1FA65-778E-4AFB-906E-45561A84ADE4}" srcOrd="0" destOrd="0" presId="urn:microsoft.com/office/officeart/2005/8/layout/default"/>
    <dgm:cxn modelId="{56005143-870C-497C-A8D7-B257C2B85F8B}" srcId="{530A4E46-DADF-49B8-BA27-EB4F1F60A9DF}" destId="{A658E49D-2497-469F-BA0E-7B8602513A2A}" srcOrd="7" destOrd="0" parTransId="{A55EDAB0-DF39-4D06-8D75-5FDC38E0DC21}" sibTransId="{346B6762-AB4F-4116-AA87-C19A7ED1F4FE}"/>
    <dgm:cxn modelId="{A85D4E50-0C17-447B-9113-215B204FA702}" type="presOf" srcId="{E5BDA913-B394-4696-A151-0AF2230D471B}" destId="{95A48557-4054-4CF1-9679-D289CA0FD96C}" srcOrd="0" destOrd="0" presId="urn:microsoft.com/office/officeart/2005/8/layout/default"/>
    <dgm:cxn modelId="{AD65FE7D-D0B2-4613-A55C-A4F29F07F8D4}" type="presOf" srcId="{530A4E46-DADF-49B8-BA27-EB4F1F60A9DF}" destId="{37605863-7744-4D12-99F2-75EE2D2873DA}" srcOrd="0" destOrd="0" presId="urn:microsoft.com/office/officeart/2005/8/layout/default"/>
    <dgm:cxn modelId="{8FE4D881-4266-4E90-BCCD-317472DED8E6}" srcId="{530A4E46-DADF-49B8-BA27-EB4F1F60A9DF}" destId="{406EF44C-4175-445F-ABE9-3A01C57F0C10}" srcOrd="4" destOrd="0" parTransId="{FB9E6A70-FFFD-4A88-8F54-4128996EFB93}" sibTransId="{5839C886-F4BA-4F5C-BDE8-9F381B9EDB99}"/>
    <dgm:cxn modelId="{BC8116A4-689A-4C46-BA87-3A7F78D7A0D7}" srcId="{530A4E46-DADF-49B8-BA27-EB4F1F60A9DF}" destId="{85A600AB-CCB8-4781-9740-0967EB065D61}" srcOrd="2" destOrd="0" parTransId="{D420E02A-C593-494A-AF19-36DB3E6BEF67}" sibTransId="{15C234F1-8982-4284-9BDB-9D9C8C5A8AA4}"/>
    <dgm:cxn modelId="{E95324A6-7E9F-40E0-9F05-5879F5FA1CB4}" type="presOf" srcId="{0A00879B-F1B2-400C-8DA6-0C567368108E}" destId="{5AA352E3-04D0-47A7-BC53-CFBA3EF8E0C3}" srcOrd="0" destOrd="0" presId="urn:microsoft.com/office/officeart/2005/8/layout/default"/>
    <dgm:cxn modelId="{22EB89B5-85BB-42EA-BDED-C5C463EDD497}" srcId="{530A4E46-DADF-49B8-BA27-EB4F1F60A9DF}" destId="{0A00879B-F1B2-400C-8DA6-0C567368108E}" srcOrd="3" destOrd="0" parTransId="{C855930B-29EB-4916-8DCC-30064D3C5F3E}" sibTransId="{669E8A7B-1AA9-4CE7-A1B2-4B389A1CD298}"/>
    <dgm:cxn modelId="{ED3515B9-AAB1-4E90-BC50-8BD4B43116A7}" srcId="{530A4E46-DADF-49B8-BA27-EB4F1F60A9DF}" destId="{1AFE4386-F0DE-413E-B948-9939F5A61A86}" srcOrd="1" destOrd="0" parTransId="{0D79300D-7F00-4E47-9EEF-F72281B43B20}" sibTransId="{57D13162-9A59-45C4-AB4F-DA84552ABC78}"/>
    <dgm:cxn modelId="{77FE5FBE-C0AE-4F15-A79B-2F3BBBD4A5D2}" srcId="{530A4E46-DADF-49B8-BA27-EB4F1F60A9DF}" destId="{E5BDA913-B394-4696-A151-0AF2230D471B}" srcOrd="0" destOrd="0" parTransId="{CECB36BC-F5DD-4EAD-93B9-17F16AF987B6}" sibTransId="{D29B26B6-A1F9-4783-BCBD-28DCB4018B37}"/>
    <dgm:cxn modelId="{21CD2ED6-A30D-4218-883E-6BA238812C40}" type="presOf" srcId="{A69C4316-5D4E-4A6C-BB01-240FE5E65BB5}" destId="{47134A30-0022-43BE-AB88-27CA94DB1D11}" srcOrd="0" destOrd="0" presId="urn:microsoft.com/office/officeart/2005/8/layout/default"/>
    <dgm:cxn modelId="{D9CF29DD-C212-456E-8183-306B08FE6A62}" type="presOf" srcId="{85A600AB-CCB8-4781-9740-0967EB065D61}" destId="{F09B5AC8-B2B4-44CB-8693-A473511A2A48}" srcOrd="0" destOrd="0" presId="urn:microsoft.com/office/officeart/2005/8/layout/default"/>
    <dgm:cxn modelId="{051DD0EF-F9FE-4DFF-B76B-CAA3158C3F96}" srcId="{530A4E46-DADF-49B8-BA27-EB4F1F60A9DF}" destId="{78C57B3E-CC2B-4C15-B1DE-CA1487555AFF}" srcOrd="5" destOrd="0" parTransId="{65605053-E66E-4BE4-AF76-084D2E2CE2E8}" sibTransId="{8170CA1D-DE4F-431C-8854-E8788462CE91}"/>
    <dgm:cxn modelId="{5A6BD2F8-8705-4584-AE75-5DC9D52756AD}" srcId="{530A4E46-DADF-49B8-BA27-EB4F1F60A9DF}" destId="{A69C4316-5D4E-4A6C-BB01-240FE5E65BB5}" srcOrd="6" destOrd="0" parTransId="{BD0F3FA8-0687-4B2B-863D-F7DE7CF0DEB9}" sibTransId="{15583016-A9DB-49B4-822B-347C6A997CA3}"/>
    <dgm:cxn modelId="{92F41C99-063D-40DF-9DD1-7035E02D7506}" type="presParOf" srcId="{37605863-7744-4D12-99F2-75EE2D2873DA}" destId="{95A48557-4054-4CF1-9679-D289CA0FD96C}" srcOrd="0" destOrd="0" presId="urn:microsoft.com/office/officeart/2005/8/layout/default"/>
    <dgm:cxn modelId="{31F90741-A352-4BB4-B66D-6D97EB0718C3}" type="presParOf" srcId="{37605863-7744-4D12-99F2-75EE2D2873DA}" destId="{25FF8F4B-3F2C-4B03-8404-8A478057FC99}" srcOrd="1" destOrd="0" presId="urn:microsoft.com/office/officeart/2005/8/layout/default"/>
    <dgm:cxn modelId="{5BABAD12-6834-4B0E-B1C0-FE833428FB04}" type="presParOf" srcId="{37605863-7744-4D12-99F2-75EE2D2873DA}" destId="{F10FCF71-E7BE-4D7C-8E76-EC68C4A2F278}" srcOrd="2" destOrd="0" presId="urn:microsoft.com/office/officeart/2005/8/layout/default"/>
    <dgm:cxn modelId="{0CEC0E6C-610A-415E-A808-BC99F48B799E}" type="presParOf" srcId="{37605863-7744-4D12-99F2-75EE2D2873DA}" destId="{BD3AD15D-F152-448D-A9F4-C42C5C5A4BE5}" srcOrd="3" destOrd="0" presId="urn:microsoft.com/office/officeart/2005/8/layout/default"/>
    <dgm:cxn modelId="{D0479FE8-123B-48D6-A8B9-0AE82EA31E25}" type="presParOf" srcId="{37605863-7744-4D12-99F2-75EE2D2873DA}" destId="{F09B5AC8-B2B4-44CB-8693-A473511A2A48}" srcOrd="4" destOrd="0" presId="urn:microsoft.com/office/officeart/2005/8/layout/default"/>
    <dgm:cxn modelId="{EACE1817-060B-40A9-A082-12BE6EC4632B}" type="presParOf" srcId="{37605863-7744-4D12-99F2-75EE2D2873DA}" destId="{B53B2C5C-74D9-4396-85FA-CF3B4B7F36DC}" srcOrd="5" destOrd="0" presId="urn:microsoft.com/office/officeart/2005/8/layout/default"/>
    <dgm:cxn modelId="{10E9D40B-B45F-4682-85AE-1AFCB5501D32}" type="presParOf" srcId="{37605863-7744-4D12-99F2-75EE2D2873DA}" destId="{5AA352E3-04D0-47A7-BC53-CFBA3EF8E0C3}" srcOrd="6" destOrd="0" presId="urn:microsoft.com/office/officeart/2005/8/layout/default"/>
    <dgm:cxn modelId="{97DD4A6C-9738-45C0-8E8F-083A79407330}" type="presParOf" srcId="{37605863-7744-4D12-99F2-75EE2D2873DA}" destId="{91069DCC-549E-420A-8F7C-2ADA6584DBAA}" srcOrd="7" destOrd="0" presId="urn:microsoft.com/office/officeart/2005/8/layout/default"/>
    <dgm:cxn modelId="{BC343FAF-32A1-4087-844C-29075FA7C97B}" type="presParOf" srcId="{37605863-7744-4D12-99F2-75EE2D2873DA}" destId="{52B7B628-56E5-42F6-91C0-3A608E5298B7}" srcOrd="8" destOrd="0" presId="urn:microsoft.com/office/officeart/2005/8/layout/default"/>
    <dgm:cxn modelId="{AE84F10F-ADF9-4D92-AAB4-80036848DE09}" type="presParOf" srcId="{37605863-7744-4D12-99F2-75EE2D2873DA}" destId="{1CE5F8FD-B4CC-4B81-901A-95EC351C2274}" srcOrd="9" destOrd="0" presId="urn:microsoft.com/office/officeart/2005/8/layout/default"/>
    <dgm:cxn modelId="{6F8B9B74-91DC-47AA-98F3-2D41E4CEF14A}" type="presParOf" srcId="{37605863-7744-4D12-99F2-75EE2D2873DA}" destId="{4AC1FA65-778E-4AFB-906E-45561A84ADE4}" srcOrd="10" destOrd="0" presId="urn:microsoft.com/office/officeart/2005/8/layout/default"/>
    <dgm:cxn modelId="{CC67176F-95AC-4BCA-B608-1D930F6140F2}" type="presParOf" srcId="{37605863-7744-4D12-99F2-75EE2D2873DA}" destId="{5FD77870-A23F-4D28-A24D-80EE301CA8B6}" srcOrd="11" destOrd="0" presId="urn:microsoft.com/office/officeart/2005/8/layout/default"/>
    <dgm:cxn modelId="{B17BF201-60D5-49E1-9FBE-C4B6CFD17BD9}" type="presParOf" srcId="{37605863-7744-4D12-99F2-75EE2D2873DA}" destId="{47134A30-0022-43BE-AB88-27CA94DB1D11}" srcOrd="12" destOrd="0" presId="urn:microsoft.com/office/officeart/2005/8/layout/default"/>
    <dgm:cxn modelId="{3F9F1A5D-79F1-4C0D-96CA-A812A7B342CA}" type="presParOf" srcId="{37605863-7744-4D12-99F2-75EE2D2873DA}" destId="{C8773C6D-F872-4074-B710-FAF5428C8312}" srcOrd="13" destOrd="0" presId="urn:microsoft.com/office/officeart/2005/8/layout/default"/>
    <dgm:cxn modelId="{31DEED74-0129-463C-8687-E5B26BAED434}" type="presParOf" srcId="{37605863-7744-4D12-99F2-75EE2D2873DA}" destId="{99FA64C5-373D-4761-A116-7C829A91E1E8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5B079C-471F-4FDC-8265-11E444C779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240ECCE-B71C-40B4-B287-CBFA150ED8FF}">
      <dgm:prSet phldrT="[Text]"/>
      <dgm:spPr/>
      <dgm:t>
        <a:bodyPr/>
        <a:lstStyle/>
        <a:p>
          <a:r>
            <a:rPr lang="en-US" dirty="0"/>
            <a:t>Static data(CSV)</a:t>
          </a:r>
        </a:p>
      </dgm:t>
    </dgm:pt>
    <dgm:pt modelId="{25DDBF2E-C1B1-4626-944E-81FF3F8DEB87}" type="parTrans" cxnId="{95F14F29-931D-403F-B05F-54BE1229CD07}">
      <dgm:prSet/>
      <dgm:spPr/>
      <dgm:t>
        <a:bodyPr/>
        <a:lstStyle/>
        <a:p>
          <a:endParaRPr lang="en-US"/>
        </a:p>
      </dgm:t>
    </dgm:pt>
    <dgm:pt modelId="{77B55DEA-FB50-4EF0-A46B-E4D1D8504F90}" type="sibTrans" cxnId="{95F14F29-931D-403F-B05F-54BE1229CD07}">
      <dgm:prSet/>
      <dgm:spPr/>
      <dgm:t>
        <a:bodyPr/>
        <a:lstStyle/>
        <a:p>
          <a:endParaRPr lang="en-US"/>
        </a:p>
      </dgm:t>
    </dgm:pt>
    <dgm:pt modelId="{0553A2E8-463E-4CB0-B382-E64047FAF6B2}">
      <dgm:prSet phldrT="[Text]"/>
      <dgm:spPr/>
      <dgm:t>
        <a:bodyPr/>
        <a:lstStyle/>
        <a:p>
          <a:r>
            <a:rPr lang="en-US" dirty="0"/>
            <a:t>Kafka producer</a:t>
          </a:r>
          <a:br>
            <a:rPr lang="en-US" dirty="0"/>
          </a:br>
          <a:r>
            <a:rPr lang="en-US" dirty="0"/>
            <a:t>Application</a:t>
          </a:r>
        </a:p>
      </dgm:t>
    </dgm:pt>
    <dgm:pt modelId="{81A35838-4A9C-40B1-902C-72C7755A8533}" type="parTrans" cxnId="{FB68E212-C3C8-4F5B-9625-1434643C9222}">
      <dgm:prSet/>
      <dgm:spPr/>
      <dgm:t>
        <a:bodyPr/>
        <a:lstStyle/>
        <a:p>
          <a:endParaRPr lang="en-US"/>
        </a:p>
      </dgm:t>
    </dgm:pt>
    <dgm:pt modelId="{F0FEDE7A-E4FC-452D-8201-61F418AA2ECA}" type="sibTrans" cxnId="{FB68E212-C3C8-4F5B-9625-1434643C9222}">
      <dgm:prSet/>
      <dgm:spPr/>
      <dgm:t>
        <a:bodyPr/>
        <a:lstStyle/>
        <a:p>
          <a:endParaRPr lang="en-US"/>
        </a:p>
      </dgm:t>
    </dgm:pt>
    <dgm:pt modelId="{097435F8-051D-4FF4-9FEB-4A65327B0524}">
      <dgm:prSet phldrT="[Text]"/>
      <dgm:spPr/>
      <dgm:t>
        <a:bodyPr/>
        <a:lstStyle/>
        <a:p>
          <a:r>
            <a:rPr lang="en-US" dirty="0"/>
            <a:t>Spark streaming</a:t>
          </a:r>
          <a:br>
            <a:rPr lang="en-US" dirty="0"/>
          </a:br>
          <a:r>
            <a:rPr lang="en-US" dirty="0"/>
            <a:t>Application</a:t>
          </a:r>
        </a:p>
      </dgm:t>
    </dgm:pt>
    <dgm:pt modelId="{9126AF38-23E4-4D83-8FC2-5284FD551FFA}" type="parTrans" cxnId="{D2FBACB6-F232-4334-934B-B0CDA48D4421}">
      <dgm:prSet/>
      <dgm:spPr/>
      <dgm:t>
        <a:bodyPr/>
        <a:lstStyle/>
        <a:p>
          <a:endParaRPr lang="en-US"/>
        </a:p>
      </dgm:t>
    </dgm:pt>
    <dgm:pt modelId="{0342FF8E-89BD-48CF-B19A-0F53DC43D527}" type="sibTrans" cxnId="{D2FBACB6-F232-4334-934B-B0CDA48D4421}">
      <dgm:prSet/>
      <dgm:spPr/>
      <dgm:t>
        <a:bodyPr/>
        <a:lstStyle/>
        <a:p>
          <a:endParaRPr lang="en-US"/>
        </a:p>
      </dgm:t>
    </dgm:pt>
    <dgm:pt modelId="{56EC818E-7A2B-43BB-BEFF-DF278669B43C}">
      <dgm:prSet phldrT="[Text]"/>
      <dgm:spPr/>
      <dgm:t>
        <a:bodyPr/>
        <a:lstStyle/>
        <a:p>
          <a:r>
            <a:rPr lang="en-US" dirty="0" err="1"/>
            <a:t>HBase</a:t>
          </a:r>
          <a:endParaRPr lang="en-US" dirty="0"/>
        </a:p>
      </dgm:t>
    </dgm:pt>
    <dgm:pt modelId="{B8E4DD37-40E5-43F5-BCA4-C10D26806EB1}" type="parTrans" cxnId="{25C908E2-D0A8-4F04-BC0A-6EC30013E883}">
      <dgm:prSet/>
      <dgm:spPr/>
      <dgm:t>
        <a:bodyPr/>
        <a:lstStyle/>
        <a:p>
          <a:endParaRPr lang="en-US"/>
        </a:p>
      </dgm:t>
    </dgm:pt>
    <dgm:pt modelId="{086FA664-79CF-4690-91AC-557602A4287A}" type="sibTrans" cxnId="{25C908E2-D0A8-4F04-BC0A-6EC30013E883}">
      <dgm:prSet/>
      <dgm:spPr/>
      <dgm:t>
        <a:bodyPr/>
        <a:lstStyle/>
        <a:p>
          <a:endParaRPr lang="en-US"/>
        </a:p>
      </dgm:t>
    </dgm:pt>
    <dgm:pt modelId="{475E6864-FAF5-46A3-B202-A8787B00BBAA}">
      <dgm:prSet phldrT="[Text]"/>
      <dgm:spPr/>
      <dgm:t>
        <a:bodyPr/>
        <a:lstStyle/>
        <a:p>
          <a:r>
            <a:rPr lang="en-US" dirty="0"/>
            <a:t>Kafka consumer</a:t>
          </a:r>
          <a:br>
            <a:rPr lang="en-US" dirty="0"/>
          </a:br>
          <a:r>
            <a:rPr lang="en-US" dirty="0"/>
            <a:t>Application</a:t>
          </a:r>
        </a:p>
      </dgm:t>
    </dgm:pt>
    <dgm:pt modelId="{04709FF6-DE6A-41EE-9541-D9988DF52A01}" type="parTrans" cxnId="{358F1F39-900A-4C5D-ACB1-B129E3EB2736}">
      <dgm:prSet/>
      <dgm:spPr/>
      <dgm:t>
        <a:bodyPr/>
        <a:lstStyle/>
        <a:p>
          <a:endParaRPr lang="en-US"/>
        </a:p>
      </dgm:t>
    </dgm:pt>
    <dgm:pt modelId="{B69564F7-D999-4662-BE0E-CA6BC46323BA}" type="sibTrans" cxnId="{358F1F39-900A-4C5D-ACB1-B129E3EB2736}">
      <dgm:prSet/>
      <dgm:spPr/>
      <dgm:t>
        <a:bodyPr/>
        <a:lstStyle/>
        <a:p>
          <a:endParaRPr lang="en-US"/>
        </a:p>
      </dgm:t>
    </dgm:pt>
    <dgm:pt modelId="{563DA8D5-0EC0-45F6-8F5A-CBA970D31E6E}">
      <dgm:prSet phldrT="[Text]"/>
      <dgm:spPr/>
      <dgm:t>
        <a:bodyPr/>
        <a:lstStyle/>
        <a:p>
          <a:r>
            <a:rPr lang="en-US" dirty="0"/>
            <a:t>Read static data Application</a:t>
          </a:r>
        </a:p>
      </dgm:t>
    </dgm:pt>
    <dgm:pt modelId="{FDBE12C1-33C1-4FD9-BCD6-2EDA8E0C7B7D}" type="parTrans" cxnId="{9096C949-9FC0-4886-A448-1DE598060553}">
      <dgm:prSet/>
      <dgm:spPr/>
      <dgm:t>
        <a:bodyPr/>
        <a:lstStyle/>
        <a:p>
          <a:endParaRPr lang="en-US"/>
        </a:p>
      </dgm:t>
    </dgm:pt>
    <dgm:pt modelId="{A4F245E1-9B84-4DC3-B02D-0D52350EE141}" type="sibTrans" cxnId="{9096C949-9FC0-4886-A448-1DE598060553}">
      <dgm:prSet/>
      <dgm:spPr/>
      <dgm:t>
        <a:bodyPr/>
        <a:lstStyle/>
        <a:p>
          <a:endParaRPr lang="en-US"/>
        </a:p>
      </dgm:t>
    </dgm:pt>
    <dgm:pt modelId="{9642BA5C-463A-4CB8-B337-B522EC5615A3}">
      <dgm:prSet phldrT="[Text]"/>
      <dgm:spPr/>
      <dgm:t>
        <a:bodyPr/>
        <a:lstStyle/>
        <a:p>
          <a:r>
            <a:rPr lang="en-US" dirty="0"/>
            <a:t>Kafka Topic</a:t>
          </a:r>
        </a:p>
      </dgm:t>
    </dgm:pt>
    <dgm:pt modelId="{4B33C7E2-9B95-4349-AFB5-B2CDC201BB43}" type="parTrans" cxnId="{37EFD4A6-D2DD-4502-A198-D7F51EE4F452}">
      <dgm:prSet/>
      <dgm:spPr/>
      <dgm:t>
        <a:bodyPr/>
        <a:lstStyle/>
        <a:p>
          <a:endParaRPr lang="en-US"/>
        </a:p>
      </dgm:t>
    </dgm:pt>
    <dgm:pt modelId="{FFCEC97C-285B-402A-90FA-0AACB32C8E47}" type="sibTrans" cxnId="{37EFD4A6-D2DD-4502-A198-D7F51EE4F452}">
      <dgm:prSet/>
      <dgm:spPr/>
      <dgm:t>
        <a:bodyPr/>
        <a:lstStyle/>
        <a:p>
          <a:endParaRPr lang="en-US"/>
        </a:p>
      </dgm:t>
    </dgm:pt>
    <dgm:pt modelId="{9013E244-9867-4C9B-A1D6-4BC077956508}" type="pres">
      <dgm:prSet presAssocID="{D75B079C-471F-4FDC-8265-11E444C77968}" presName="Name0" presStyleCnt="0">
        <dgm:presLayoutVars>
          <dgm:dir/>
          <dgm:resizeHandles val="exact"/>
        </dgm:presLayoutVars>
      </dgm:prSet>
      <dgm:spPr/>
    </dgm:pt>
    <dgm:pt modelId="{7C8EA386-2426-4ED6-A187-198AD7899B25}" type="pres">
      <dgm:prSet presAssocID="{7240ECCE-B71C-40B4-B287-CBFA150ED8FF}" presName="node" presStyleLbl="node1" presStyleIdx="0" presStyleCnt="7">
        <dgm:presLayoutVars>
          <dgm:bulletEnabled val="1"/>
        </dgm:presLayoutVars>
      </dgm:prSet>
      <dgm:spPr/>
    </dgm:pt>
    <dgm:pt modelId="{6B7AB5A2-7CAC-4946-8ABD-9CF889AC71FF}" type="pres">
      <dgm:prSet presAssocID="{77B55DEA-FB50-4EF0-A46B-E4D1D8504F90}" presName="sibTrans" presStyleLbl="sibTrans2D1" presStyleIdx="0" presStyleCnt="6" custAng="10800000"/>
      <dgm:spPr/>
    </dgm:pt>
    <dgm:pt modelId="{61ABDE61-ABDA-407C-A27F-640E23196CD5}" type="pres">
      <dgm:prSet presAssocID="{77B55DEA-FB50-4EF0-A46B-E4D1D8504F90}" presName="connectorText" presStyleLbl="sibTrans2D1" presStyleIdx="0" presStyleCnt="6"/>
      <dgm:spPr/>
    </dgm:pt>
    <dgm:pt modelId="{2751C043-9471-4DD0-964D-1A07EA5D2A8D}" type="pres">
      <dgm:prSet presAssocID="{563DA8D5-0EC0-45F6-8F5A-CBA970D31E6E}" presName="node" presStyleLbl="node1" presStyleIdx="1" presStyleCnt="7">
        <dgm:presLayoutVars>
          <dgm:bulletEnabled val="1"/>
        </dgm:presLayoutVars>
      </dgm:prSet>
      <dgm:spPr/>
    </dgm:pt>
    <dgm:pt modelId="{3B349BD1-ABFF-4426-8B47-A155BB7DB0E6}" type="pres">
      <dgm:prSet presAssocID="{A4F245E1-9B84-4DC3-B02D-0D52350EE141}" presName="sibTrans" presStyleLbl="sibTrans2D1" presStyleIdx="1" presStyleCnt="6" custAng="10485706"/>
      <dgm:spPr/>
    </dgm:pt>
    <dgm:pt modelId="{C57DB007-3DC8-4430-8026-4A58A78D541B}" type="pres">
      <dgm:prSet presAssocID="{A4F245E1-9B84-4DC3-B02D-0D52350EE141}" presName="connectorText" presStyleLbl="sibTrans2D1" presStyleIdx="1" presStyleCnt="6"/>
      <dgm:spPr/>
    </dgm:pt>
    <dgm:pt modelId="{7EDC54BB-5CCC-4DCE-BD54-55475A39940F}" type="pres">
      <dgm:prSet presAssocID="{0553A2E8-463E-4CB0-B382-E64047FAF6B2}" presName="node" presStyleLbl="node1" presStyleIdx="2" presStyleCnt="7">
        <dgm:presLayoutVars>
          <dgm:bulletEnabled val="1"/>
        </dgm:presLayoutVars>
      </dgm:prSet>
      <dgm:spPr/>
    </dgm:pt>
    <dgm:pt modelId="{4DF3B53A-3FAA-49D8-A8C8-4EF4326A1700}" type="pres">
      <dgm:prSet presAssocID="{F0FEDE7A-E4FC-452D-8201-61F418AA2ECA}" presName="sibTrans" presStyleLbl="sibTrans2D1" presStyleIdx="2" presStyleCnt="6"/>
      <dgm:spPr/>
    </dgm:pt>
    <dgm:pt modelId="{2B3F34BB-3606-41B7-B238-19EE22D1AF23}" type="pres">
      <dgm:prSet presAssocID="{F0FEDE7A-E4FC-452D-8201-61F418AA2ECA}" presName="connectorText" presStyleLbl="sibTrans2D1" presStyleIdx="2" presStyleCnt="6"/>
      <dgm:spPr/>
    </dgm:pt>
    <dgm:pt modelId="{0BC5FCCC-0B7A-4479-8674-C4C247F94DAD}" type="pres">
      <dgm:prSet presAssocID="{9642BA5C-463A-4CB8-B337-B522EC5615A3}" presName="node" presStyleLbl="node1" presStyleIdx="3" presStyleCnt="7">
        <dgm:presLayoutVars>
          <dgm:bulletEnabled val="1"/>
        </dgm:presLayoutVars>
      </dgm:prSet>
      <dgm:spPr/>
    </dgm:pt>
    <dgm:pt modelId="{06A78F42-15E3-40BB-BE19-CAB42376122B}" type="pres">
      <dgm:prSet presAssocID="{FFCEC97C-285B-402A-90FA-0AACB32C8E47}" presName="sibTrans" presStyleLbl="sibTrans2D1" presStyleIdx="3" presStyleCnt="6" custAng="10800000"/>
      <dgm:spPr/>
    </dgm:pt>
    <dgm:pt modelId="{7754EA7B-27B7-49BC-87DC-910F134E7F18}" type="pres">
      <dgm:prSet presAssocID="{FFCEC97C-285B-402A-90FA-0AACB32C8E47}" presName="connectorText" presStyleLbl="sibTrans2D1" presStyleIdx="3" presStyleCnt="6"/>
      <dgm:spPr/>
    </dgm:pt>
    <dgm:pt modelId="{BA36B4BF-5DEE-4828-97A0-C1DAF56C786D}" type="pres">
      <dgm:prSet presAssocID="{475E6864-FAF5-46A3-B202-A8787B00BBAA}" presName="node" presStyleLbl="node1" presStyleIdx="4" presStyleCnt="7">
        <dgm:presLayoutVars>
          <dgm:bulletEnabled val="1"/>
        </dgm:presLayoutVars>
      </dgm:prSet>
      <dgm:spPr/>
    </dgm:pt>
    <dgm:pt modelId="{236E3B33-B43B-4F66-9A37-77116BCA6621}" type="pres">
      <dgm:prSet presAssocID="{B69564F7-D999-4662-BE0E-CA6BC46323BA}" presName="sibTrans" presStyleLbl="sibTrans2D1" presStyleIdx="4" presStyleCnt="6"/>
      <dgm:spPr/>
    </dgm:pt>
    <dgm:pt modelId="{9F5182AC-87CD-4DA6-A836-7BB9442204C4}" type="pres">
      <dgm:prSet presAssocID="{B69564F7-D999-4662-BE0E-CA6BC46323BA}" presName="connectorText" presStyleLbl="sibTrans2D1" presStyleIdx="4" presStyleCnt="6"/>
      <dgm:spPr/>
    </dgm:pt>
    <dgm:pt modelId="{5452A5CA-A32E-4957-B29A-3E3C286D5758}" type="pres">
      <dgm:prSet presAssocID="{097435F8-051D-4FF4-9FEB-4A65327B0524}" presName="node" presStyleLbl="node1" presStyleIdx="5" presStyleCnt="7">
        <dgm:presLayoutVars>
          <dgm:bulletEnabled val="1"/>
        </dgm:presLayoutVars>
      </dgm:prSet>
      <dgm:spPr/>
    </dgm:pt>
    <dgm:pt modelId="{D4436620-39FE-4573-98EE-883314E89A40}" type="pres">
      <dgm:prSet presAssocID="{0342FF8E-89BD-48CF-B19A-0F53DC43D527}" presName="sibTrans" presStyleLbl="sibTrans2D1" presStyleIdx="5" presStyleCnt="6"/>
      <dgm:spPr/>
    </dgm:pt>
    <dgm:pt modelId="{E3CD9E16-F1B4-42BF-9D8D-DBBFBB4CCF3B}" type="pres">
      <dgm:prSet presAssocID="{0342FF8E-89BD-48CF-B19A-0F53DC43D527}" presName="connectorText" presStyleLbl="sibTrans2D1" presStyleIdx="5" presStyleCnt="6"/>
      <dgm:spPr/>
    </dgm:pt>
    <dgm:pt modelId="{80C891B1-FCCD-462C-9C2D-B3D034514B65}" type="pres">
      <dgm:prSet presAssocID="{56EC818E-7A2B-43BB-BEFF-DF278669B43C}" presName="node" presStyleLbl="node1" presStyleIdx="6" presStyleCnt="7">
        <dgm:presLayoutVars>
          <dgm:bulletEnabled val="1"/>
        </dgm:presLayoutVars>
      </dgm:prSet>
      <dgm:spPr/>
    </dgm:pt>
  </dgm:ptLst>
  <dgm:cxnLst>
    <dgm:cxn modelId="{FB68E212-C3C8-4F5B-9625-1434643C9222}" srcId="{D75B079C-471F-4FDC-8265-11E444C77968}" destId="{0553A2E8-463E-4CB0-B382-E64047FAF6B2}" srcOrd="2" destOrd="0" parTransId="{81A35838-4A9C-40B1-902C-72C7755A8533}" sibTransId="{F0FEDE7A-E4FC-452D-8201-61F418AA2ECA}"/>
    <dgm:cxn modelId="{FB8B2A1C-AEC9-41CC-97CD-17F2B84861E5}" type="presOf" srcId="{FFCEC97C-285B-402A-90FA-0AACB32C8E47}" destId="{7754EA7B-27B7-49BC-87DC-910F134E7F18}" srcOrd="1" destOrd="0" presId="urn:microsoft.com/office/officeart/2005/8/layout/process1"/>
    <dgm:cxn modelId="{95F14F29-931D-403F-B05F-54BE1229CD07}" srcId="{D75B079C-471F-4FDC-8265-11E444C77968}" destId="{7240ECCE-B71C-40B4-B287-CBFA150ED8FF}" srcOrd="0" destOrd="0" parTransId="{25DDBF2E-C1B1-4626-944E-81FF3F8DEB87}" sibTransId="{77B55DEA-FB50-4EF0-A46B-E4D1D8504F90}"/>
    <dgm:cxn modelId="{358F1F39-900A-4C5D-ACB1-B129E3EB2736}" srcId="{D75B079C-471F-4FDC-8265-11E444C77968}" destId="{475E6864-FAF5-46A3-B202-A8787B00BBAA}" srcOrd="4" destOrd="0" parTransId="{04709FF6-DE6A-41EE-9541-D9988DF52A01}" sibTransId="{B69564F7-D999-4662-BE0E-CA6BC46323BA}"/>
    <dgm:cxn modelId="{F6F81B5B-6CE6-40C4-A783-D99373A3A140}" type="presOf" srcId="{D75B079C-471F-4FDC-8265-11E444C77968}" destId="{9013E244-9867-4C9B-A1D6-4BC077956508}" srcOrd="0" destOrd="0" presId="urn:microsoft.com/office/officeart/2005/8/layout/process1"/>
    <dgm:cxn modelId="{DA75D763-41D0-4422-B615-EFE8940DF08E}" type="presOf" srcId="{0342FF8E-89BD-48CF-B19A-0F53DC43D527}" destId="{E3CD9E16-F1B4-42BF-9D8D-DBBFBB4CCF3B}" srcOrd="1" destOrd="0" presId="urn:microsoft.com/office/officeart/2005/8/layout/process1"/>
    <dgm:cxn modelId="{D7E4A664-633C-4607-B8D5-5EE972C16467}" type="presOf" srcId="{F0FEDE7A-E4FC-452D-8201-61F418AA2ECA}" destId="{4DF3B53A-3FAA-49D8-A8C8-4EF4326A1700}" srcOrd="0" destOrd="0" presId="urn:microsoft.com/office/officeart/2005/8/layout/process1"/>
    <dgm:cxn modelId="{45854046-263E-4C83-A236-29C6A838693B}" type="presOf" srcId="{A4F245E1-9B84-4DC3-B02D-0D52350EE141}" destId="{C57DB007-3DC8-4430-8026-4A58A78D541B}" srcOrd="1" destOrd="0" presId="urn:microsoft.com/office/officeart/2005/8/layout/process1"/>
    <dgm:cxn modelId="{9096C949-9FC0-4886-A448-1DE598060553}" srcId="{D75B079C-471F-4FDC-8265-11E444C77968}" destId="{563DA8D5-0EC0-45F6-8F5A-CBA970D31E6E}" srcOrd="1" destOrd="0" parTransId="{FDBE12C1-33C1-4FD9-BCD6-2EDA8E0C7B7D}" sibTransId="{A4F245E1-9B84-4DC3-B02D-0D52350EE141}"/>
    <dgm:cxn modelId="{0DAC3B6C-BB3B-4305-9A1B-75C651232414}" type="presOf" srcId="{B69564F7-D999-4662-BE0E-CA6BC46323BA}" destId="{236E3B33-B43B-4F66-9A37-77116BCA6621}" srcOrd="0" destOrd="0" presId="urn:microsoft.com/office/officeart/2005/8/layout/process1"/>
    <dgm:cxn modelId="{A609E96D-C2AE-4644-ACEC-2F721CF93F68}" type="presOf" srcId="{475E6864-FAF5-46A3-B202-A8787B00BBAA}" destId="{BA36B4BF-5DEE-4828-97A0-C1DAF56C786D}" srcOrd="0" destOrd="0" presId="urn:microsoft.com/office/officeart/2005/8/layout/process1"/>
    <dgm:cxn modelId="{BF8A868A-5EB0-4694-A9DE-2118613BA14B}" type="presOf" srcId="{FFCEC97C-285B-402A-90FA-0AACB32C8E47}" destId="{06A78F42-15E3-40BB-BE19-CAB42376122B}" srcOrd="0" destOrd="0" presId="urn:microsoft.com/office/officeart/2005/8/layout/process1"/>
    <dgm:cxn modelId="{1A606693-1395-404A-A5B9-1BBB62C0F349}" type="presOf" srcId="{097435F8-051D-4FF4-9FEB-4A65327B0524}" destId="{5452A5CA-A32E-4957-B29A-3E3C286D5758}" srcOrd="0" destOrd="0" presId="urn:microsoft.com/office/officeart/2005/8/layout/process1"/>
    <dgm:cxn modelId="{4E846FA3-B5B7-4F6C-8297-1EE42049A6D6}" type="presOf" srcId="{9642BA5C-463A-4CB8-B337-B522EC5615A3}" destId="{0BC5FCCC-0B7A-4479-8674-C4C247F94DAD}" srcOrd="0" destOrd="0" presId="urn:microsoft.com/office/officeart/2005/8/layout/process1"/>
    <dgm:cxn modelId="{BEEA88A5-E894-4F6A-B4E4-378F7C423B44}" type="presOf" srcId="{B69564F7-D999-4662-BE0E-CA6BC46323BA}" destId="{9F5182AC-87CD-4DA6-A836-7BB9442204C4}" srcOrd="1" destOrd="0" presId="urn:microsoft.com/office/officeart/2005/8/layout/process1"/>
    <dgm:cxn modelId="{37EFD4A6-D2DD-4502-A198-D7F51EE4F452}" srcId="{D75B079C-471F-4FDC-8265-11E444C77968}" destId="{9642BA5C-463A-4CB8-B337-B522EC5615A3}" srcOrd="3" destOrd="0" parTransId="{4B33C7E2-9B95-4349-AFB5-B2CDC201BB43}" sibTransId="{FFCEC97C-285B-402A-90FA-0AACB32C8E47}"/>
    <dgm:cxn modelId="{4E9F17AC-9A41-4E7C-BC61-F06111B8F55F}" type="presOf" srcId="{77B55DEA-FB50-4EF0-A46B-E4D1D8504F90}" destId="{61ABDE61-ABDA-407C-A27F-640E23196CD5}" srcOrd="1" destOrd="0" presId="urn:microsoft.com/office/officeart/2005/8/layout/process1"/>
    <dgm:cxn modelId="{242366AC-1507-44E7-849E-04222BB1ED55}" type="presOf" srcId="{0553A2E8-463E-4CB0-B382-E64047FAF6B2}" destId="{7EDC54BB-5CCC-4DCE-BD54-55475A39940F}" srcOrd="0" destOrd="0" presId="urn:microsoft.com/office/officeart/2005/8/layout/process1"/>
    <dgm:cxn modelId="{D2FBACB6-F232-4334-934B-B0CDA48D4421}" srcId="{D75B079C-471F-4FDC-8265-11E444C77968}" destId="{097435F8-051D-4FF4-9FEB-4A65327B0524}" srcOrd="5" destOrd="0" parTransId="{9126AF38-23E4-4D83-8FC2-5284FD551FFA}" sibTransId="{0342FF8E-89BD-48CF-B19A-0F53DC43D527}"/>
    <dgm:cxn modelId="{C6B9A2C9-8398-4691-B82D-6C836BA8DA81}" type="presOf" srcId="{7240ECCE-B71C-40B4-B287-CBFA150ED8FF}" destId="{7C8EA386-2426-4ED6-A187-198AD7899B25}" srcOrd="0" destOrd="0" presId="urn:microsoft.com/office/officeart/2005/8/layout/process1"/>
    <dgm:cxn modelId="{3032FFD0-6D83-4EF1-84D3-FD99C7C33E95}" type="presOf" srcId="{0342FF8E-89BD-48CF-B19A-0F53DC43D527}" destId="{D4436620-39FE-4573-98EE-883314E89A40}" srcOrd="0" destOrd="0" presId="urn:microsoft.com/office/officeart/2005/8/layout/process1"/>
    <dgm:cxn modelId="{A45D56DD-9B92-4302-BDAE-4FA24350DC9E}" type="presOf" srcId="{563DA8D5-0EC0-45F6-8F5A-CBA970D31E6E}" destId="{2751C043-9471-4DD0-964D-1A07EA5D2A8D}" srcOrd="0" destOrd="0" presId="urn:microsoft.com/office/officeart/2005/8/layout/process1"/>
    <dgm:cxn modelId="{9FECBCDF-4572-48B4-B2F5-9F73666458F6}" type="presOf" srcId="{F0FEDE7A-E4FC-452D-8201-61F418AA2ECA}" destId="{2B3F34BB-3606-41B7-B238-19EE22D1AF23}" srcOrd="1" destOrd="0" presId="urn:microsoft.com/office/officeart/2005/8/layout/process1"/>
    <dgm:cxn modelId="{F5183BE0-21FF-4FDE-96FB-DEC4CCE77D17}" type="presOf" srcId="{77B55DEA-FB50-4EF0-A46B-E4D1D8504F90}" destId="{6B7AB5A2-7CAC-4946-8ABD-9CF889AC71FF}" srcOrd="0" destOrd="0" presId="urn:microsoft.com/office/officeart/2005/8/layout/process1"/>
    <dgm:cxn modelId="{056A4FE0-8A07-479F-A185-2F7D076DA787}" type="presOf" srcId="{56EC818E-7A2B-43BB-BEFF-DF278669B43C}" destId="{80C891B1-FCCD-462C-9C2D-B3D034514B65}" srcOrd="0" destOrd="0" presId="urn:microsoft.com/office/officeart/2005/8/layout/process1"/>
    <dgm:cxn modelId="{25C908E2-D0A8-4F04-BC0A-6EC30013E883}" srcId="{D75B079C-471F-4FDC-8265-11E444C77968}" destId="{56EC818E-7A2B-43BB-BEFF-DF278669B43C}" srcOrd="6" destOrd="0" parTransId="{B8E4DD37-40E5-43F5-BCA4-C10D26806EB1}" sibTransId="{086FA664-79CF-4690-91AC-557602A4287A}"/>
    <dgm:cxn modelId="{59D014E2-A939-4E27-BC29-8CB6224AF422}" type="presOf" srcId="{A4F245E1-9B84-4DC3-B02D-0D52350EE141}" destId="{3B349BD1-ABFF-4426-8B47-A155BB7DB0E6}" srcOrd="0" destOrd="0" presId="urn:microsoft.com/office/officeart/2005/8/layout/process1"/>
    <dgm:cxn modelId="{972DF65F-9FEF-46E6-9E20-A83F422D3948}" type="presParOf" srcId="{9013E244-9867-4C9B-A1D6-4BC077956508}" destId="{7C8EA386-2426-4ED6-A187-198AD7899B25}" srcOrd="0" destOrd="0" presId="urn:microsoft.com/office/officeart/2005/8/layout/process1"/>
    <dgm:cxn modelId="{D56BCBF4-6898-420B-978D-017791D02970}" type="presParOf" srcId="{9013E244-9867-4C9B-A1D6-4BC077956508}" destId="{6B7AB5A2-7CAC-4946-8ABD-9CF889AC71FF}" srcOrd="1" destOrd="0" presId="urn:microsoft.com/office/officeart/2005/8/layout/process1"/>
    <dgm:cxn modelId="{A337C9BB-B56E-42D3-8E7C-47C84424CCE8}" type="presParOf" srcId="{6B7AB5A2-7CAC-4946-8ABD-9CF889AC71FF}" destId="{61ABDE61-ABDA-407C-A27F-640E23196CD5}" srcOrd="0" destOrd="0" presId="urn:microsoft.com/office/officeart/2005/8/layout/process1"/>
    <dgm:cxn modelId="{136603AE-874C-4FC6-9209-FFCB102D1C45}" type="presParOf" srcId="{9013E244-9867-4C9B-A1D6-4BC077956508}" destId="{2751C043-9471-4DD0-964D-1A07EA5D2A8D}" srcOrd="2" destOrd="0" presId="urn:microsoft.com/office/officeart/2005/8/layout/process1"/>
    <dgm:cxn modelId="{DF847F48-8EA9-4693-A06D-9B2BB6841444}" type="presParOf" srcId="{9013E244-9867-4C9B-A1D6-4BC077956508}" destId="{3B349BD1-ABFF-4426-8B47-A155BB7DB0E6}" srcOrd="3" destOrd="0" presId="urn:microsoft.com/office/officeart/2005/8/layout/process1"/>
    <dgm:cxn modelId="{3F50D014-17C3-4355-85EF-BC9DDAFCE8A3}" type="presParOf" srcId="{3B349BD1-ABFF-4426-8B47-A155BB7DB0E6}" destId="{C57DB007-3DC8-4430-8026-4A58A78D541B}" srcOrd="0" destOrd="0" presId="urn:microsoft.com/office/officeart/2005/8/layout/process1"/>
    <dgm:cxn modelId="{CA2E8CE3-73C3-4719-ACB2-53EDB748404A}" type="presParOf" srcId="{9013E244-9867-4C9B-A1D6-4BC077956508}" destId="{7EDC54BB-5CCC-4DCE-BD54-55475A39940F}" srcOrd="4" destOrd="0" presId="urn:microsoft.com/office/officeart/2005/8/layout/process1"/>
    <dgm:cxn modelId="{8B17D51E-1A23-4510-B3ED-D317DDC64497}" type="presParOf" srcId="{9013E244-9867-4C9B-A1D6-4BC077956508}" destId="{4DF3B53A-3FAA-49D8-A8C8-4EF4326A1700}" srcOrd="5" destOrd="0" presId="urn:microsoft.com/office/officeart/2005/8/layout/process1"/>
    <dgm:cxn modelId="{013641D6-C97F-4885-BE8A-17FF93398BEB}" type="presParOf" srcId="{4DF3B53A-3FAA-49D8-A8C8-4EF4326A1700}" destId="{2B3F34BB-3606-41B7-B238-19EE22D1AF23}" srcOrd="0" destOrd="0" presId="urn:microsoft.com/office/officeart/2005/8/layout/process1"/>
    <dgm:cxn modelId="{9926D8AE-62C8-4B07-82A1-EA2D12699665}" type="presParOf" srcId="{9013E244-9867-4C9B-A1D6-4BC077956508}" destId="{0BC5FCCC-0B7A-4479-8674-C4C247F94DAD}" srcOrd="6" destOrd="0" presId="urn:microsoft.com/office/officeart/2005/8/layout/process1"/>
    <dgm:cxn modelId="{EC55275A-E3CF-40F8-82E1-8F989D9DDC3D}" type="presParOf" srcId="{9013E244-9867-4C9B-A1D6-4BC077956508}" destId="{06A78F42-15E3-40BB-BE19-CAB42376122B}" srcOrd="7" destOrd="0" presId="urn:microsoft.com/office/officeart/2005/8/layout/process1"/>
    <dgm:cxn modelId="{ACCD52E0-16C4-4DDC-8522-8E76255E270D}" type="presParOf" srcId="{06A78F42-15E3-40BB-BE19-CAB42376122B}" destId="{7754EA7B-27B7-49BC-87DC-910F134E7F18}" srcOrd="0" destOrd="0" presId="urn:microsoft.com/office/officeart/2005/8/layout/process1"/>
    <dgm:cxn modelId="{CF05AAF3-D355-4280-975E-10714F6925B8}" type="presParOf" srcId="{9013E244-9867-4C9B-A1D6-4BC077956508}" destId="{BA36B4BF-5DEE-4828-97A0-C1DAF56C786D}" srcOrd="8" destOrd="0" presId="urn:microsoft.com/office/officeart/2005/8/layout/process1"/>
    <dgm:cxn modelId="{4A9C374A-A50C-4480-ABC5-7E818414CE2E}" type="presParOf" srcId="{9013E244-9867-4C9B-A1D6-4BC077956508}" destId="{236E3B33-B43B-4F66-9A37-77116BCA6621}" srcOrd="9" destOrd="0" presId="urn:microsoft.com/office/officeart/2005/8/layout/process1"/>
    <dgm:cxn modelId="{A82FD56B-8BE1-4038-AF55-DAA585921729}" type="presParOf" srcId="{236E3B33-B43B-4F66-9A37-77116BCA6621}" destId="{9F5182AC-87CD-4DA6-A836-7BB9442204C4}" srcOrd="0" destOrd="0" presId="urn:microsoft.com/office/officeart/2005/8/layout/process1"/>
    <dgm:cxn modelId="{9E2CC46F-5C8E-441A-BA09-23FA017656D4}" type="presParOf" srcId="{9013E244-9867-4C9B-A1D6-4BC077956508}" destId="{5452A5CA-A32E-4957-B29A-3E3C286D5758}" srcOrd="10" destOrd="0" presId="urn:microsoft.com/office/officeart/2005/8/layout/process1"/>
    <dgm:cxn modelId="{EC18525F-CBE0-4BF7-9A6C-5CFE6C9136FC}" type="presParOf" srcId="{9013E244-9867-4C9B-A1D6-4BC077956508}" destId="{D4436620-39FE-4573-98EE-883314E89A40}" srcOrd="11" destOrd="0" presId="urn:microsoft.com/office/officeart/2005/8/layout/process1"/>
    <dgm:cxn modelId="{77BEB447-A85F-41CC-B35B-4E7D330A5A34}" type="presParOf" srcId="{D4436620-39FE-4573-98EE-883314E89A40}" destId="{E3CD9E16-F1B4-42BF-9D8D-DBBFBB4CCF3B}" srcOrd="0" destOrd="0" presId="urn:microsoft.com/office/officeart/2005/8/layout/process1"/>
    <dgm:cxn modelId="{27FFC4F0-7C3A-4DB9-B102-BE0EEC7B27C1}" type="presParOf" srcId="{9013E244-9867-4C9B-A1D6-4BC077956508}" destId="{80C891B1-FCCD-462C-9C2D-B3D034514B65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48557-4054-4CF1-9679-D289CA0FD96C}">
      <dsp:nvSpPr>
        <dsp:cNvPr id="0" name=""/>
        <dsp:cNvSpPr/>
      </dsp:nvSpPr>
      <dsp:spPr>
        <a:xfrm>
          <a:off x="3328" y="485476"/>
          <a:ext cx="2640498" cy="1584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CentOS Version</a:t>
          </a:r>
          <a:r>
            <a:rPr lang="en-US" sz="3100" kern="1200"/>
            <a:t> 6.7</a:t>
          </a:r>
        </a:p>
      </dsp:txBody>
      <dsp:txXfrm>
        <a:off x="3328" y="485476"/>
        <a:ext cx="2640498" cy="1584299"/>
      </dsp:txXfrm>
    </dsp:sp>
    <dsp:sp modelId="{F10FCF71-E7BE-4D7C-8E76-EC68C4A2F278}">
      <dsp:nvSpPr>
        <dsp:cNvPr id="0" name=""/>
        <dsp:cNvSpPr/>
      </dsp:nvSpPr>
      <dsp:spPr>
        <a:xfrm>
          <a:off x="2907876" y="485476"/>
          <a:ext cx="2640498" cy="1584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Hadoop Version</a:t>
          </a:r>
          <a:r>
            <a:rPr lang="en-US" sz="3100" kern="1200"/>
            <a:t> 2.7.7</a:t>
          </a:r>
        </a:p>
      </dsp:txBody>
      <dsp:txXfrm>
        <a:off x="2907876" y="485476"/>
        <a:ext cx="2640498" cy="1584299"/>
      </dsp:txXfrm>
    </dsp:sp>
    <dsp:sp modelId="{F09B5AC8-B2B4-44CB-8693-A473511A2A48}">
      <dsp:nvSpPr>
        <dsp:cNvPr id="0" name=""/>
        <dsp:cNvSpPr/>
      </dsp:nvSpPr>
      <dsp:spPr>
        <a:xfrm>
          <a:off x="5812424" y="485476"/>
          <a:ext cx="2640498" cy="1584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Java JDK &amp; JRE Version</a:t>
          </a:r>
          <a:r>
            <a:rPr lang="en-US" sz="3100" kern="1200"/>
            <a:t> 8</a:t>
          </a:r>
        </a:p>
      </dsp:txBody>
      <dsp:txXfrm>
        <a:off x="5812424" y="485476"/>
        <a:ext cx="2640498" cy="1584299"/>
      </dsp:txXfrm>
    </dsp:sp>
    <dsp:sp modelId="{5AA352E3-04D0-47A7-BC53-CFBA3EF8E0C3}">
      <dsp:nvSpPr>
        <dsp:cNvPr id="0" name=""/>
        <dsp:cNvSpPr/>
      </dsp:nvSpPr>
      <dsp:spPr>
        <a:xfrm>
          <a:off x="8716973" y="485476"/>
          <a:ext cx="2640498" cy="1584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Eclipse Version LUNA</a:t>
          </a:r>
          <a:r>
            <a:rPr lang="en-US" sz="3100" kern="1200"/>
            <a:t> 4.4.2</a:t>
          </a:r>
        </a:p>
      </dsp:txBody>
      <dsp:txXfrm>
        <a:off x="8716973" y="485476"/>
        <a:ext cx="2640498" cy="1584299"/>
      </dsp:txXfrm>
    </dsp:sp>
    <dsp:sp modelId="{52B7B628-56E5-42F6-91C0-3A608E5298B7}">
      <dsp:nvSpPr>
        <dsp:cNvPr id="0" name=""/>
        <dsp:cNvSpPr/>
      </dsp:nvSpPr>
      <dsp:spPr>
        <a:xfrm>
          <a:off x="3328" y="2333824"/>
          <a:ext cx="2640498" cy="1584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Kafka Version </a:t>
          </a:r>
          <a:r>
            <a:rPr lang="en-US" sz="3100" kern="1200"/>
            <a:t>3.5.0</a:t>
          </a:r>
        </a:p>
      </dsp:txBody>
      <dsp:txXfrm>
        <a:off x="3328" y="2333824"/>
        <a:ext cx="2640498" cy="1584299"/>
      </dsp:txXfrm>
    </dsp:sp>
    <dsp:sp modelId="{4AC1FA65-778E-4AFB-906E-45561A84ADE4}">
      <dsp:nvSpPr>
        <dsp:cNvPr id="0" name=""/>
        <dsp:cNvSpPr/>
      </dsp:nvSpPr>
      <dsp:spPr>
        <a:xfrm>
          <a:off x="2907876" y="2333824"/>
          <a:ext cx="2640498" cy="1584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HBase Version </a:t>
          </a:r>
          <a:r>
            <a:rPr lang="en-US" sz="3100" kern="1200"/>
            <a:t>1.2.12</a:t>
          </a:r>
        </a:p>
      </dsp:txBody>
      <dsp:txXfrm>
        <a:off x="2907876" y="2333824"/>
        <a:ext cx="2640498" cy="1584299"/>
      </dsp:txXfrm>
    </dsp:sp>
    <dsp:sp modelId="{47134A30-0022-43BE-AB88-27CA94DB1D11}">
      <dsp:nvSpPr>
        <dsp:cNvPr id="0" name=""/>
        <dsp:cNvSpPr/>
      </dsp:nvSpPr>
      <dsp:spPr>
        <a:xfrm>
          <a:off x="5812424" y="2333824"/>
          <a:ext cx="2640498" cy="1584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Spark Version </a:t>
          </a:r>
          <a:r>
            <a:rPr lang="en-US" sz="3100" kern="1200"/>
            <a:t>3.5.0</a:t>
          </a:r>
        </a:p>
      </dsp:txBody>
      <dsp:txXfrm>
        <a:off x="5812424" y="2333824"/>
        <a:ext cx="2640498" cy="1584299"/>
      </dsp:txXfrm>
    </dsp:sp>
    <dsp:sp modelId="{99FA64C5-373D-4761-A116-7C829A91E1E8}">
      <dsp:nvSpPr>
        <dsp:cNvPr id="0" name=""/>
        <dsp:cNvSpPr/>
      </dsp:nvSpPr>
      <dsp:spPr>
        <a:xfrm>
          <a:off x="8716973" y="2333824"/>
          <a:ext cx="2640498" cy="1584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Impala 2.10.0</a:t>
          </a:r>
          <a:endParaRPr lang="en-US" sz="3100" kern="1200"/>
        </a:p>
      </dsp:txBody>
      <dsp:txXfrm>
        <a:off x="8716973" y="2333824"/>
        <a:ext cx="2640498" cy="1584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EA386-2426-4ED6-A187-198AD7899B25}">
      <dsp:nvSpPr>
        <dsp:cNvPr id="0" name=""/>
        <dsp:cNvSpPr/>
      </dsp:nvSpPr>
      <dsp:spPr>
        <a:xfrm>
          <a:off x="3350" y="2310881"/>
          <a:ext cx="1268702" cy="796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Static data(CSV)</a:t>
          </a:r>
        </a:p>
      </dsp:txBody>
      <dsp:txXfrm>
        <a:off x="26691" y="2334222"/>
        <a:ext cx="1222020" cy="750222"/>
      </dsp:txXfrm>
    </dsp:sp>
    <dsp:sp modelId="{6B7AB5A2-7CAC-4946-8ABD-9CF889AC71FF}">
      <dsp:nvSpPr>
        <dsp:cNvPr id="0" name=""/>
        <dsp:cNvSpPr/>
      </dsp:nvSpPr>
      <dsp:spPr>
        <a:xfrm rot="10800000">
          <a:off x="1398923" y="2552014"/>
          <a:ext cx="268965" cy="3146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479612" y="2614942"/>
        <a:ext cx="188276" cy="188782"/>
      </dsp:txXfrm>
    </dsp:sp>
    <dsp:sp modelId="{2751C043-9471-4DD0-964D-1A07EA5D2A8D}">
      <dsp:nvSpPr>
        <dsp:cNvPr id="0" name=""/>
        <dsp:cNvSpPr/>
      </dsp:nvSpPr>
      <dsp:spPr>
        <a:xfrm>
          <a:off x="1779534" y="2310881"/>
          <a:ext cx="1268702" cy="796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Read static data Application</a:t>
          </a:r>
        </a:p>
      </dsp:txBody>
      <dsp:txXfrm>
        <a:off x="1802875" y="2334222"/>
        <a:ext cx="1222020" cy="750222"/>
      </dsp:txXfrm>
    </dsp:sp>
    <dsp:sp modelId="{3B349BD1-ABFF-4426-8B47-A155BB7DB0E6}">
      <dsp:nvSpPr>
        <dsp:cNvPr id="0" name=""/>
        <dsp:cNvSpPr/>
      </dsp:nvSpPr>
      <dsp:spPr>
        <a:xfrm rot="10485706">
          <a:off x="3175107" y="2552014"/>
          <a:ext cx="268965" cy="3146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255628" y="2611259"/>
        <a:ext cx="188276" cy="188782"/>
      </dsp:txXfrm>
    </dsp:sp>
    <dsp:sp modelId="{7EDC54BB-5CCC-4DCE-BD54-55475A39940F}">
      <dsp:nvSpPr>
        <dsp:cNvPr id="0" name=""/>
        <dsp:cNvSpPr/>
      </dsp:nvSpPr>
      <dsp:spPr>
        <a:xfrm>
          <a:off x="3555718" y="2310881"/>
          <a:ext cx="1268702" cy="796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Kafka producer</a:t>
          </a:r>
          <a:br>
            <a:rPr lang="en-US" sz="1500" kern="1200" dirty="0"/>
          </a:br>
          <a:r>
            <a:rPr lang="en-US" sz="1500" kern="1200" dirty="0"/>
            <a:t>Application</a:t>
          </a:r>
        </a:p>
      </dsp:txBody>
      <dsp:txXfrm>
        <a:off x="3579059" y="2334222"/>
        <a:ext cx="1222020" cy="750222"/>
      </dsp:txXfrm>
    </dsp:sp>
    <dsp:sp modelId="{4DF3B53A-3FAA-49D8-A8C8-4EF4326A1700}">
      <dsp:nvSpPr>
        <dsp:cNvPr id="0" name=""/>
        <dsp:cNvSpPr/>
      </dsp:nvSpPr>
      <dsp:spPr>
        <a:xfrm>
          <a:off x="4951291" y="2552014"/>
          <a:ext cx="268965" cy="3146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951291" y="2614942"/>
        <a:ext cx="188276" cy="188782"/>
      </dsp:txXfrm>
    </dsp:sp>
    <dsp:sp modelId="{0BC5FCCC-0B7A-4479-8674-C4C247F94DAD}">
      <dsp:nvSpPr>
        <dsp:cNvPr id="0" name=""/>
        <dsp:cNvSpPr/>
      </dsp:nvSpPr>
      <dsp:spPr>
        <a:xfrm>
          <a:off x="5331902" y="2310881"/>
          <a:ext cx="1268702" cy="796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Kafka Topic</a:t>
          </a:r>
        </a:p>
      </dsp:txBody>
      <dsp:txXfrm>
        <a:off x="5355243" y="2334222"/>
        <a:ext cx="1222020" cy="750222"/>
      </dsp:txXfrm>
    </dsp:sp>
    <dsp:sp modelId="{06A78F42-15E3-40BB-BE19-CAB42376122B}">
      <dsp:nvSpPr>
        <dsp:cNvPr id="0" name=""/>
        <dsp:cNvSpPr/>
      </dsp:nvSpPr>
      <dsp:spPr>
        <a:xfrm rot="10800000">
          <a:off x="6727475" y="2552014"/>
          <a:ext cx="268965" cy="3146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808164" y="2614942"/>
        <a:ext cx="188276" cy="188782"/>
      </dsp:txXfrm>
    </dsp:sp>
    <dsp:sp modelId="{BA36B4BF-5DEE-4828-97A0-C1DAF56C786D}">
      <dsp:nvSpPr>
        <dsp:cNvPr id="0" name=""/>
        <dsp:cNvSpPr/>
      </dsp:nvSpPr>
      <dsp:spPr>
        <a:xfrm>
          <a:off x="7108086" y="2310881"/>
          <a:ext cx="1268702" cy="796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Kafka consumer</a:t>
          </a:r>
          <a:br>
            <a:rPr lang="en-US" sz="1500" kern="1200" dirty="0"/>
          </a:br>
          <a:r>
            <a:rPr lang="en-US" sz="1500" kern="1200" dirty="0"/>
            <a:t>Application</a:t>
          </a:r>
        </a:p>
      </dsp:txBody>
      <dsp:txXfrm>
        <a:off x="7131427" y="2334222"/>
        <a:ext cx="1222020" cy="750222"/>
      </dsp:txXfrm>
    </dsp:sp>
    <dsp:sp modelId="{236E3B33-B43B-4F66-9A37-77116BCA6621}">
      <dsp:nvSpPr>
        <dsp:cNvPr id="0" name=""/>
        <dsp:cNvSpPr/>
      </dsp:nvSpPr>
      <dsp:spPr>
        <a:xfrm>
          <a:off x="8503659" y="2552014"/>
          <a:ext cx="268965" cy="3146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503659" y="2614942"/>
        <a:ext cx="188276" cy="188782"/>
      </dsp:txXfrm>
    </dsp:sp>
    <dsp:sp modelId="{5452A5CA-A32E-4957-B29A-3E3C286D5758}">
      <dsp:nvSpPr>
        <dsp:cNvPr id="0" name=""/>
        <dsp:cNvSpPr/>
      </dsp:nvSpPr>
      <dsp:spPr>
        <a:xfrm>
          <a:off x="8884270" y="2310881"/>
          <a:ext cx="1268702" cy="796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Spark streaming</a:t>
          </a:r>
          <a:br>
            <a:rPr lang="en-US" sz="1500" kern="1200" dirty="0"/>
          </a:br>
          <a:r>
            <a:rPr lang="en-US" sz="1500" kern="1200" dirty="0"/>
            <a:t>Application</a:t>
          </a:r>
        </a:p>
      </dsp:txBody>
      <dsp:txXfrm>
        <a:off x="8907611" y="2334222"/>
        <a:ext cx="1222020" cy="750222"/>
      </dsp:txXfrm>
    </dsp:sp>
    <dsp:sp modelId="{D4436620-39FE-4573-98EE-883314E89A40}">
      <dsp:nvSpPr>
        <dsp:cNvPr id="0" name=""/>
        <dsp:cNvSpPr/>
      </dsp:nvSpPr>
      <dsp:spPr>
        <a:xfrm>
          <a:off x="10279843" y="2552014"/>
          <a:ext cx="268965" cy="3146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0279843" y="2614942"/>
        <a:ext cx="188276" cy="188782"/>
      </dsp:txXfrm>
    </dsp:sp>
    <dsp:sp modelId="{80C891B1-FCCD-462C-9C2D-B3D034514B65}">
      <dsp:nvSpPr>
        <dsp:cNvPr id="0" name=""/>
        <dsp:cNvSpPr/>
      </dsp:nvSpPr>
      <dsp:spPr>
        <a:xfrm>
          <a:off x="10660454" y="2310881"/>
          <a:ext cx="1268702" cy="796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HBase</a:t>
          </a:r>
          <a:endParaRPr lang="en-US" sz="1500" kern="1200" dirty="0"/>
        </a:p>
      </dsp:txBody>
      <dsp:txXfrm>
        <a:off x="10683795" y="2334222"/>
        <a:ext cx="1222020" cy="750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46199-F903-4150-8DCC-317612B1ED1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15485-14EB-4131-B429-8D308AB58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23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acb6d6dcb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acb6d6dcb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567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8b9f8bac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8b9f8bac9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506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acb6d6dc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acb6d6dc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1.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we will get the data from twitter and store it in the Kafka Logs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2.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from Kafka logs, we will use Spark Streaming to store the data in the HBase tables(Perform some aggregation)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3.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we will read the data stored in Hbase table and using Spark SQL we will store the it HDFS.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4.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we will create External Hive table using location where the csv file stored in HDFS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5.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connect Hive to Tableau and visualize.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07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C3D2-C566-4841-8333-2110C14D4D0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66-3167-4490-8F25-29A4C4A7A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C3D2-C566-4841-8333-2110C14D4D0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66-3167-4490-8F25-29A4C4A7A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0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C3D2-C566-4841-8333-2110C14D4D0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66-3167-4490-8F25-29A4C4A7A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98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C3D2-C566-4841-8333-2110C14D4D0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66-3167-4490-8F25-29A4C4A7ADD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8140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C3D2-C566-4841-8333-2110C14D4D0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66-3167-4490-8F25-29A4C4A7A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94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C3D2-C566-4841-8333-2110C14D4D0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66-3167-4490-8F25-29A4C4A7A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56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C3D2-C566-4841-8333-2110C14D4D0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66-3167-4490-8F25-29A4C4A7A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05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C3D2-C566-4841-8333-2110C14D4D0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66-3167-4490-8F25-29A4C4A7A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82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C3D2-C566-4841-8333-2110C14D4D0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66-3167-4490-8F25-29A4C4A7A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11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382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C3D2-C566-4841-8333-2110C14D4D0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66-3167-4490-8F25-29A4C4A7A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5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C3D2-C566-4841-8333-2110C14D4D0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66-3167-4490-8F25-29A4C4A7A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7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C3D2-C566-4841-8333-2110C14D4D0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66-3167-4490-8F25-29A4C4A7A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5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C3D2-C566-4841-8333-2110C14D4D0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66-3167-4490-8F25-29A4C4A7A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9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C3D2-C566-4841-8333-2110C14D4D0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66-3167-4490-8F25-29A4C4A7A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3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C3D2-C566-4841-8333-2110C14D4D0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66-3167-4490-8F25-29A4C4A7A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8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C3D2-C566-4841-8333-2110C14D4D0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66-3167-4490-8F25-29A4C4A7A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0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C3D2-C566-4841-8333-2110C14D4D0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66-3167-4490-8F25-29A4C4A7A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9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95C3D2-C566-4841-8333-2110C14D4D0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4F866-3167-4490-8F25-29A4C4A7A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41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216" y="746166"/>
            <a:ext cx="9144000" cy="2498168"/>
          </a:xfrm>
        </p:spPr>
        <p:txBody>
          <a:bodyPr>
            <a:normAutofit fontScale="90000"/>
          </a:bodyPr>
          <a:lstStyle/>
          <a:p>
            <a:r>
              <a:rPr lang="en-US" dirty="0"/>
              <a:t>Big Data Technology final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2184" y="2418857"/>
            <a:ext cx="5667632" cy="698113"/>
          </a:xfrm>
        </p:spPr>
        <p:txBody>
          <a:bodyPr/>
          <a:lstStyle/>
          <a:p>
            <a:r>
              <a:rPr lang="en-US" dirty="0"/>
              <a:t>Car data Analyzer (static data set)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14584" y="3918146"/>
            <a:ext cx="5667632" cy="698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82463" y="3244334"/>
            <a:ext cx="3827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/>
              <a:t>Submitted To: </a:t>
            </a:r>
            <a:r>
              <a:rPr lang="en-US" dirty="0">
                <a:solidFill>
                  <a:srgbClr val="46ABEE"/>
                </a:solidFill>
              </a:rPr>
              <a:t>Prof. </a:t>
            </a:r>
            <a:r>
              <a:rPr lang="en-US" dirty="0" err="1">
                <a:solidFill>
                  <a:srgbClr val="46ABEE"/>
                </a:solidFill>
              </a:rPr>
              <a:t>Mrudula</a:t>
            </a:r>
            <a:r>
              <a:rPr lang="en-US" dirty="0">
                <a:solidFill>
                  <a:srgbClr val="46ABEE"/>
                </a:solidFill>
              </a:rPr>
              <a:t> </a:t>
            </a:r>
            <a:r>
              <a:rPr lang="en-US" dirty="0" err="1">
                <a:solidFill>
                  <a:srgbClr val="46ABEE"/>
                </a:solidFill>
              </a:rPr>
              <a:t>Mukadam</a:t>
            </a:r>
            <a:endParaRPr lang="en-US" dirty="0">
              <a:solidFill>
                <a:srgbClr val="46ABE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86216" y="4066250"/>
            <a:ext cx="6096000" cy="10895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90000"/>
              </a:lnSpc>
              <a:buClr>
                <a:srgbClr val="000000"/>
              </a:buClr>
              <a:buSzPts val="234"/>
            </a:pPr>
            <a:r>
              <a:rPr lang="en-US" b="1" dirty="0"/>
              <a:t>Submitted By:</a:t>
            </a:r>
          </a:p>
          <a:p>
            <a:pPr lvl="0" algn="ctr">
              <a:lnSpc>
                <a:spcPct val="90000"/>
              </a:lnSpc>
              <a:buClr>
                <a:srgbClr val="000000"/>
              </a:buClr>
              <a:buSzPts val="234"/>
            </a:pPr>
            <a:r>
              <a:rPr lang="en-US" dirty="0" err="1"/>
              <a:t>Mateus</a:t>
            </a:r>
            <a:r>
              <a:rPr lang="en-US" dirty="0"/>
              <a:t> Sergio </a:t>
            </a:r>
            <a:r>
              <a:rPr lang="en-US" dirty="0" err="1"/>
              <a:t>Olivio</a:t>
            </a:r>
            <a:r>
              <a:rPr lang="en-US" dirty="0"/>
              <a:t> Jose (614241)</a:t>
            </a:r>
          </a:p>
          <a:p>
            <a:pPr lvl="0" algn="ctr">
              <a:lnSpc>
                <a:spcPct val="90000"/>
              </a:lnSpc>
              <a:buClr>
                <a:srgbClr val="000000"/>
              </a:buClr>
              <a:buSzPts val="234"/>
            </a:pPr>
            <a:r>
              <a:rPr lang="en-US" dirty="0" err="1"/>
              <a:t>Khadananda</a:t>
            </a:r>
            <a:r>
              <a:rPr lang="en-US" dirty="0"/>
              <a:t> KC (614181)</a:t>
            </a:r>
          </a:p>
          <a:p>
            <a:pPr lvl="0" algn="ctr">
              <a:lnSpc>
                <a:spcPct val="90000"/>
              </a:lnSpc>
              <a:buClr>
                <a:srgbClr val="000000"/>
              </a:buClr>
              <a:buSzPts val="234"/>
            </a:pPr>
            <a:r>
              <a:rPr lang="en-US" dirty="0" err="1"/>
              <a:t>Md</a:t>
            </a:r>
            <a:r>
              <a:rPr lang="en-US" dirty="0"/>
              <a:t> </a:t>
            </a:r>
            <a:r>
              <a:rPr lang="en-US" dirty="0" err="1"/>
              <a:t>Regaul</a:t>
            </a:r>
            <a:r>
              <a:rPr lang="en-US" dirty="0"/>
              <a:t> Karim (614595)</a:t>
            </a:r>
          </a:p>
        </p:txBody>
      </p:sp>
    </p:spTree>
    <p:extLst>
      <p:ext uri="{BB962C8B-B14F-4D97-AF65-F5344CB8AC3E}">
        <p14:creationId xmlns:p14="http://schemas.microsoft.com/office/powerpoint/2010/main" val="237984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u="sng" dirty="0"/>
              <a:t>Technologies Used</a:t>
            </a:r>
            <a:endParaRPr u="sng" dirty="0"/>
          </a:p>
          <a:p>
            <a:endParaRPr dirty="0"/>
          </a:p>
        </p:txBody>
      </p:sp>
      <p:graphicFrame>
        <p:nvGraphicFramePr>
          <p:cNvPr id="81" name="Google Shape;79;p15">
            <a:extLst>
              <a:ext uri="{FF2B5EF4-FFF2-40B4-BE49-F238E27FC236}">
                <a16:creationId xmlns:a16="http://schemas.microsoft.com/office/drawing/2014/main" id="{75B44451-A958-854B-7C73-F4863CB174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0514346"/>
              </p:ext>
            </p:extLst>
          </p:nvPr>
        </p:nvGraphicFramePr>
        <p:xfrm>
          <a:off x="415600" y="1688433"/>
          <a:ext cx="11360800" cy="440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653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u="sng" dirty="0">
                <a:solidFill>
                  <a:srgbClr val="EBEBEB"/>
                </a:solidFill>
              </a:rPr>
              <a:t>Project Overview</a:t>
            </a: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648930" y="1676400"/>
            <a:ext cx="7506060" cy="497456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We used a static data set as a data to analyze. It’s a csv data downloaded from the provided link.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This csv file is read by a Producer(java program) and events are produced to the </a:t>
            </a:r>
            <a:r>
              <a:rPr lang="en-US" dirty="0" err="1">
                <a:solidFill>
                  <a:srgbClr val="FFFFFF"/>
                </a:solidFill>
              </a:rPr>
              <a:t>kafka</a:t>
            </a:r>
            <a:r>
              <a:rPr lang="en-US" dirty="0">
                <a:solidFill>
                  <a:srgbClr val="FFFFFF"/>
                </a:solidFill>
              </a:rPr>
              <a:t> topic (“new car”).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On receiver side, these </a:t>
            </a:r>
            <a:r>
              <a:rPr lang="en-US" dirty="0" err="1">
                <a:solidFill>
                  <a:srgbClr val="FFFFFF"/>
                </a:solidFill>
              </a:rPr>
              <a:t>kafka</a:t>
            </a:r>
            <a:r>
              <a:rPr lang="en-US" dirty="0">
                <a:solidFill>
                  <a:srgbClr val="FFFFFF"/>
                </a:solidFill>
              </a:rPr>
              <a:t> events are consumed and Spark Streaming is used to stream those events.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We have done an analysis to find the number of cars made locally(in USA) in 2018 above.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We also done another analysis to filter just the cars with less than 100,000 miles 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Then the result is sent to </a:t>
            </a:r>
            <a:r>
              <a:rPr lang="en-US" dirty="0" err="1">
                <a:solidFill>
                  <a:srgbClr val="FFFFFF"/>
                </a:solidFill>
              </a:rPr>
              <a:t>Hbase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05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Digital financial graph">
            <a:extLst>
              <a:ext uri="{FF2B5EF4-FFF2-40B4-BE49-F238E27FC236}">
                <a16:creationId xmlns:a16="http://schemas.microsoft.com/office/drawing/2014/main" id="{4C907F11-6CC6-2B95-88F7-301E87A309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7289" r="22002"/>
          <a:stretch/>
        </p:blipFill>
        <p:spPr>
          <a:xfrm>
            <a:off x="8154990" y="0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6034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257655" y="506870"/>
            <a:ext cx="4502389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Process flow-chart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43834589"/>
              </p:ext>
            </p:extLst>
          </p:nvPr>
        </p:nvGraphicFramePr>
        <p:xfrm>
          <a:off x="259492" y="719666"/>
          <a:ext cx="1193250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052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u="sng"/>
              <a:t>Commands used for kafka.</a:t>
            </a: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FF024062-C473-4103-A266-D97192DE8E9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1713" r="9882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0950" y="2052918"/>
            <a:ext cx="4638903" cy="41954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Install Kafka on the Cloudera: download the </a:t>
            </a:r>
            <a:r>
              <a:rPr lang="en-US"/>
              <a:t>kafka</a:t>
            </a:r>
            <a:r>
              <a:rPr lang="en-US" dirty="0"/>
              <a:t> and move to </a:t>
            </a:r>
            <a:r>
              <a:rPr lang="en-US"/>
              <a:t>cloudera</a:t>
            </a:r>
          </a:p>
          <a:p>
            <a:pPr marL="152396" indent="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/>
          </a:p>
          <a:p>
            <a:pPr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Start </a:t>
            </a:r>
            <a:r>
              <a:rPr lang="en-US"/>
              <a:t>kafka</a:t>
            </a:r>
            <a:r>
              <a:rPr lang="en-US" dirty="0"/>
              <a:t> server- </a:t>
            </a:r>
            <a:r>
              <a:rPr lang="en-US"/>
              <a:t>bin/kafka-server-start.sh config/server.properties</a:t>
            </a:r>
          </a:p>
          <a:p>
            <a:pPr marL="152396" indent="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/>
          </a:p>
          <a:p>
            <a:pPr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Create a topic- </a:t>
            </a:r>
            <a:r>
              <a:rPr lang="en-US"/>
              <a:t>bin/kafka-topics.sh --create --topic newCar --bootstrap-server localhost:9092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/>
          </a:p>
          <a:p>
            <a:pPr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4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console Producer and Consumer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F8F5A-EC23-ACF5-F88F-250487EDF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91" y="1536567"/>
            <a:ext cx="9984509" cy="518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3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784B3-C6E1-C52D-EA60-5640041B1D6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-1" b="21566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55704-7397-18F2-C5E9-47FD8F29A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>
                <a:solidFill>
                  <a:srgbClr val="EBEBEB"/>
                </a:solidFill>
              </a:rPr>
              <a:t>CSV Data</a:t>
            </a:r>
          </a:p>
        </p:txBody>
      </p:sp>
    </p:spTree>
    <p:extLst>
      <p:ext uri="{BB962C8B-B14F-4D97-AF65-F5344CB8AC3E}">
        <p14:creationId xmlns:p14="http://schemas.microsoft.com/office/powerpoint/2010/main" val="378224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Hbase output table screen-shot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1ADAE-ABE8-B7CA-215C-29AD6F790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01" y="1229921"/>
            <a:ext cx="9999099" cy="562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21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691" y="2533378"/>
            <a:ext cx="3476779" cy="943200"/>
          </a:xfrm>
        </p:spPr>
        <p:txBody>
          <a:bodyPr>
            <a:noAutofit/>
          </a:bodyPr>
          <a:lstStyle/>
          <a:p>
            <a:r>
              <a:rPr lang="en-US" sz="6000" b="1" u="sng" dirty="0">
                <a:solidFill>
                  <a:srgbClr val="00B0F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15182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</TotalTime>
  <Words>364</Words>
  <Application>Microsoft Office PowerPoint</Application>
  <PresentationFormat>Widescreen</PresentationFormat>
  <Paragraphs>47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Big Data Technology final project </vt:lpstr>
      <vt:lpstr>Technologies Used </vt:lpstr>
      <vt:lpstr>Project Overview</vt:lpstr>
      <vt:lpstr>Process flow-chart</vt:lpstr>
      <vt:lpstr>Commands used for kafka.</vt:lpstr>
      <vt:lpstr>Eclipse console Producer and Consumer</vt:lpstr>
      <vt:lpstr>CSV Data</vt:lpstr>
      <vt:lpstr>Hbase output table screen-shot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KC</dc:creator>
  <cp:lastModifiedBy>Mateus Jose</cp:lastModifiedBy>
  <cp:revision>20</cp:revision>
  <dcterms:created xsi:type="dcterms:W3CDTF">2023-10-03T01:48:24Z</dcterms:created>
  <dcterms:modified xsi:type="dcterms:W3CDTF">2023-10-03T04:42:09Z</dcterms:modified>
</cp:coreProperties>
</file>