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3.xml" ContentType="application/vnd.openxmlformats-officedocument.them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4.xml" ContentType="application/vnd.openxmlformats-officedocument.them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53" r:id="rId6"/>
    <p:sldMasterId id="2147483806" r:id="rId7"/>
    <p:sldMasterId id="2147483859" r:id="rId8"/>
  </p:sldMasterIdLst>
  <p:notesMasterIdLst>
    <p:notesMasterId r:id="rId22"/>
  </p:notesMasterIdLst>
  <p:handoutMasterIdLst>
    <p:handoutMasterId r:id="rId23"/>
  </p:handoutMasterIdLst>
  <p:sldIdLst>
    <p:sldId id="1075" r:id="rId9"/>
    <p:sldId id="1077" r:id="rId10"/>
    <p:sldId id="1076" r:id="rId11"/>
    <p:sldId id="1078" r:id="rId12"/>
    <p:sldId id="1081" r:id="rId13"/>
    <p:sldId id="1082" r:id="rId14"/>
    <p:sldId id="1080" r:id="rId15"/>
    <p:sldId id="1085" r:id="rId16"/>
    <p:sldId id="1083" r:id="rId17"/>
    <p:sldId id="1084" r:id="rId18"/>
    <p:sldId id="1086" r:id="rId19"/>
    <p:sldId id="1087" r:id="rId20"/>
    <p:sldId id="1088" r:id="rId21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rgen Heijmans" initials="JH" lastIdx="2" clrIdx="0"/>
  <p:cmAuthor id="1" name="Eldo, Issac" initials="EI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A9B8CB"/>
    <a:srgbClr val="69A527"/>
    <a:srgbClr val="009CE2"/>
    <a:srgbClr val="1DB9FF"/>
    <a:srgbClr val="CCCCFF"/>
    <a:srgbClr val="79D6FF"/>
    <a:srgbClr val="206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6016" autoAdjust="0"/>
  </p:normalViewPr>
  <p:slideViewPr>
    <p:cSldViewPr>
      <p:cViewPr varScale="1">
        <p:scale>
          <a:sx n="122" d="100"/>
          <a:sy n="122" d="100"/>
        </p:scale>
        <p:origin x="12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D4CC2-CC7B-3045-A913-117033CC452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1466BA6-DDAC-F642-AA4B-4F22424DB3F7}">
      <dgm:prSet phldrT="[Text]" custT="1"/>
      <dgm:spPr/>
      <dgm:t>
        <a:bodyPr/>
        <a:lstStyle/>
        <a:p>
          <a:pPr algn="ctr"/>
          <a:r>
            <a:rPr lang="en-US" sz="1900" dirty="0" smtClean="0"/>
            <a:t>Load Browser File</a:t>
          </a:r>
        </a:p>
        <a:p>
          <a:pPr algn="l"/>
          <a:r>
            <a:rPr lang="en-US" sz="1000" dirty="0" smtClean="0"/>
            <a:t>- Check number of Columns</a:t>
          </a:r>
        </a:p>
        <a:p>
          <a:pPr algn="l"/>
          <a:r>
            <a:rPr lang="en-US" sz="1000" dirty="0" smtClean="0"/>
            <a:t>- Extract Major Browser form browser</a:t>
          </a:r>
        </a:p>
        <a:p>
          <a:pPr algn="l"/>
          <a:r>
            <a:rPr lang="en-US" sz="1000" dirty="0" smtClean="0"/>
            <a:t>- Save browser record</a:t>
          </a:r>
        </a:p>
        <a:p>
          <a:pPr algn="l"/>
          <a:r>
            <a:rPr lang="en-US" sz="1000" dirty="0" smtClean="0"/>
            <a:t>-log metrics</a:t>
          </a:r>
        </a:p>
        <a:p>
          <a:pPr algn="ctr"/>
          <a:endParaRPr lang="en-US" sz="1900" dirty="0"/>
        </a:p>
      </dgm:t>
    </dgm:pt>
    <dgm:pt modelId="{BDDB9D6A-981A-4645-8968-6B33310FBB4B}" type="parTrans" cxnId="{7F5D7184-19F1-9C43-B035-1B95A2427433}">
      <dgm:prSet/>
      <dgm:spPr/>
      <dgm:t>
        <a:bodyPr/>
        <a:lstStyle/>
        <a:p>
          <a:endParaRPr lang="en-US"/>
        </a:p>
      </dgm:t>
    </dgm:pt>
    <dgm:pt modelId="{A199D469-65B8-2241-AF7F-CB3B315A0AE5}" type="sibTrans" cxnId="{7F5D7184-19F1-9C43-B035-1B95A2427433}">
      <dgm:prSet/>
      <dgm:spPr/>
      <dgm:t>
        <a:bodyPr/>
        <a:lstStyle/>
        <a:p>
          <a:endParaRPr lang="en-US"/>
        </a:p>
      </dgm:t>
    </dgm:pt>
    <dgm:pt modelId="{6150E983-E2D7-FF43-8EC6-EAE5811741AD}">
      <dgm:prSet phldrT="[Text]" custT="1"/>
      <dgm:spPr/>
      <dgm:t>
        <a:bodyPr/>
        <a:lstStyle/>
        <a:p>
          <a:pPr algn="ctr"/>
          <a:r>
            <a:rPr lang="en-US" sz="1800" dirty="0" smtClean="0"/>
            <a:t>Load Operating System File</a:t>
          </a:r>
        </a:p>
        <a:p>
          <a:pPr algn="l"/>
          <a:r>
            <a:rPr lang="en-US" sz="1000" dirty="0" smtClean="0"/>
            <a:t>- Check number of columns</a:t>
          </a:r>
        </a:p>
        <a:p>
          <a:pPr algn="l"/>
          <a:r>
            <a:rPr lang="en-US" sz="1000" dirty="0" smtClean="0"/>
            <a:t>- Get major </a:t>
          </a:r>
          <a:r>
            <a:rPr lang="en-US" sz="1000" dirty="0" err="1" smtClean="0"/>
            <a:t>os</a:t>
          </a:r>
          <a:r>
            <a:rPr lang="en-US" sz="1000" dirty="0" smtClean="0"/>
            <a:t> </a:t>
          </a:r>
        </a:p>
        <a:p>
          <a:pPr algn="l"/>
          <a:r>
            <a:rPr lang="en-US" sz="1000" dirty="0" smtClean="0"/>
            <a:t>- Save record</a:t>
          </a:r>
        </a:p>
        <a:p>
          <a:pPr algn="l"/>
          <a:r>
            <a:rPr lang="en-US" sz="1000" dirty="0" smtClean="0"/>
            <a:t>-log metrics</a:t>
          </a:r>
        </a:p>
        <a:p>
          <a:pPr algn="ctr"/>
          <a:endParaRPr lang="en-US" sz="1800" dirty="0"/>
        </a:p>
      </dgm:t>
    </dgm:pt>
    <dgm:pt modelId="{9158A912-FBBC-D542-91A4-EABDBC1D241F}" type="parTrans" cxnId="{3D601A44-E9D6-4B46-98BF-5F07C023E10A}">
      <dgm:prSet/>
      <dgm:spPr/>
      <dgm:t>
        <a:bodyPr/>
        <a:lstStyle/>
        <a:p>
          <a:endParaRPr lang="en-US"/>
        </a:p>
      </dgm:t>
    </dgm:pt>
    <dgm:pt modelId="{31A338FC-C162-0143-A06D-FB9EF4DCCAE3}" type="sibTrans" cxnId="{3D601A44-E9D6-4B46-98BF-5F07C023E10A}">
      <dgm:prSet/>
      <dgm:spPr/>
      <dgm:t>
        <a:bodyPr/>
        <a:lstStyle/>
        <a:p>
          <a:endParaRPr lang="en-US"/>
        </a:p>
      </dgm:t>
    </dgm:pt>
    <dgm:pt modelId="{800A2573-EE77-CB40-A454-9760C0D4F77F}">
      <dgm:prSet phldrT="[Text]" custT="1"/>
      <dgm:spPr/>
      <dgm:t>
        <a:bodyPr/>
        <a:lstStyle/>
        <a:p>
          <a:pPr algn="ctr"/>
          <a:r>
            <a:rPr lang="en-US" sz="1800" dirty="0" smtClean="0"/>
            <a:t>Load Clickstream File</a:t>
          </a:r>
        </a:p>
        <a:p>
          <a:pPr algn="l"/>
          <a:r>
            <a:rPr lang="en-US" sz="1200" dirty="0" smtClean="0"/>
            <a:t>- Change the format of time stamp to YYYYMMDD</a:t>
          </a:r>
        </a:p>
        <a:p>
          <a:pPr algn="l"/>
          <a:r>
            <a:rPr lang="en-US" sz="1200" dirty="0" smtClean="0"/>
            <a:t>- Replace null to unknown in referrer</a:t>
          </a:r>
        </a:p>
        <a:p>
          <a:pPr algn="l"/>
          <a:r>
            <a:rPr lang="en-US" sz="1200" dirty="0" smtClean="0"/>
            <a:t>- Replace duration with 0 when null</a:t>
          </a:r>
        </a:p>
        <a:p>
          <a:pPr algn="l"/>
          <a:r>
            <a:rPr lang="en-US" sz="1200" dirty="0" smtClean="0"/>
            <a:t>-Replace visit </a:t>
          </a:r>
          <a:r>
            <a:rPr lang="en-US" sz="1200" dirty="0" err="1" smtClean="0"/>
            <a:t>num</a:t>
          </a:r>
          <a:r>
            <a:rPr lang="en-US" sz="1200" dirty="0" smtClean="0"/>
            <a:t> with 0 when null ?</a:t>
          </a:r>
        </a:p>
        <a:p>
          <a:pPr algn="l"/>
          <a:r>
            <a:rPr lang="en-US" sz="1200" dirty="0" smtClean="0"/>
            <a:t>- Replace page event with 0 when null</a:t>
          </a:r>
        </a:p>
        <a:p>
          <a:pPr algn="l"/>
          <a:r>
            <a:rPr lang="en-US" sz="1200" dirty="0" smtClean="0"/>
            <a:t>- For each click stream</a:t>
          </a:r>
          <a:endParaRPr lang="en-US" sz="1200" dirty="0"/>
        </a:p>
      </dgm:t>
    </dgm:pt>
    <dgm:pt modelId="{8DD73BFE-9F94-F74E-9D5F-47ECBD56C887}" type="parTrans" cxnId="{80A5883D-2052-6345-BAA0-FE4F5B7D4135}">
      <dgm:prSet/>
      <dgm:spPr/>
      <dgm:t>
        <a:bodyPr/>
        <a:lstStyle/>
        <a:p>
          <a:endParaRPr lang="en-US"/>
        </a:p>
      </dgm:t>
    </dgm:pt>
    <dgm:pt modelId="{7AEB5081-9609-B94A-BEE6-4AEA8950CC63}" type="sibTrans" cxnId="{80A5883D-2052-6345-BAA0-FE4F5B7D4135}">
      <dgm:prSet/>
      <dgm:spPr/>
      <dgm:t>
        <a:bodyPr/>
        <a:lstStyle/>
        <a:p>
          <a:endParaRPr lang="en-US"/>
        </a:p>
      </dgm:t>
    </dgm:pt>
    <dgm:pt modelId="{F3EA0F02-FB18-F34B-A568-DD943498CD8B}">
      <dgm:prSet/>
      <dgm:spPr/>
      <dgm:t>
        <a:bodyPr/>
        <a:lstStyle/>
        <a:p>
          <a:pPr algn="l"/>
          <a:r>
            <a:rPr lang="en-US" sz="1200" dirty="0" smtClean="0"/>
            <a:t>Create referrer, user agent, date</a:t>
          </a:r>
          <a:endParaRPr lang="en-US" sz="1200" dirty="0"/>
        </a:p>
      </dgm:t>
    </dgm:pt>
    <dgm:pt modelId="{7A7C4307-4B77-714E-9DD6-8729C25F89BE}" type="parTrans" cxnId="{AFB93585-E109-9A43-AA8C-632EA2FA69E2}">
      <dgm:prSet/>
      <dgm:spPr/>
      <dgm:t>
        <a:bodyPr/>
        <a:lstStyle/>
        <a:p>
          <a:endParaRPr lang="en-US"/>
        </a:p>
      </dgm:t>
    </dgm:pt>
    <dgm:pt modelId="{14EA3EA7-8D13-5245-BD2F-2AF4D6478026}" type="sibTrans" cxnId="{AFB93585-E109-9A43-AA8C-632EA2FA69E2}">
      <dgm:prSet/>
      <dgm:spPr/>
      <dgm:t>
        <a:bodyPr/>
        <a:lstStyle/>
        <a:p>
          <a:endParaRPr lang="en-US"/>
        </a:p>
      </dgm:t>
    </dgm:pt>
    <dgm:pt modelId="{ABA904A0-95D4-4241-8E4D-7FD44746C2C9}">
      <dgm:prSet/>
      <dgm:spPr/>
      <dgm:t>
        <a:bodyPr/>
        <a:lstStyle/>
        <a:p>
          <a:pPr algn="l"/>
          <a:r>
            <a:rPr lang="en-US" sz="1200" dirty="0" smtClean="0"/>
            <a:t>Insert row , ignore if already exists</a:t>
          </a:r>
          <a:endParaRPr lang="en-US" sz="1200" dirty="0"/>
        </a:p>
      </dgm:t>
    </dgm:pt>
    <dgm:pt modelId="{CB26137F-5D70-5D4A-B3D4-841DD4406F9B}" type="parTrans" cxnId="{5EC91F5F-D748-6A4D-8442-D6678E71B88A}">
      <dgm:prSet/>
      <dgm:spPr/>
      <dgm:t>
        <a:bodyPr/>
        <a:lstStyle/>
        <a:p>
          <a:endParaRPr lang="en-US"/>
        </a:p>
      </dgm:t>
    </dgm:pt>
    <dgm:pt modelId="{2F9CAD96-32D1-D74B-A156-5D4328A7FF08}" type="sibTrans" cxnId="{5EC91F5F-D748-6A4D-8442-D6678E71B88A}">
      <dgm:prSet/>
      <dgm:spPr/>
      <dgm:t>
        <a:bodyPr/>
        <a:lstStyle/>
        <a:p>
          <a:endParaRPr lang="en-US"/>
        </a:p>
      </dgm:t>
    </dgm:pt>
    <dgm:pt modelId="{9599F676-0B8F-A544-BA99-F309D16368A5}">
      <dgm:prSet/>
      <dgm:spPr/>
      <dgm:t>
        <a:bodyPr/>
        <a:lstStyle/>
        <a:p>
          <a:pPr algn="l"/>
          <a:r>
            <a:rPr lang="en-US" sz="1200" dirty="0" smtClean="0"/>
            <a:t>Log metrics</a:t>
          </a:r>
          <a:endParaRPr lang="en-US" sz="1200" dirty="0"/>
        </a:p>
      </dgm:t>
    </dgm:pt>
    <dgm:pt modelId="{9ED1E0AA-9139-B740-B325-DE1D77A28884}" type="parTrans" cxnId="{78CF8ACA-26B5-8445-B3C3-7FF0C466FFF7}">
      <dgm:prSet/>
      <dgm:spPr/>
      <dgm:t>
        <a:bodyPr/>
        <a:lstStyle/>
        <a:p>
          <a:endParaRPr lang="en-US"/>
        </a:p>
      </dgm:t>
    </dgm:pt>
    <dgm:pt modelId="{090E04BB-210E-C044-B883-060F14EDB5D9}" type="sibTrans" cxnId="{78CF8ACA-26B5-8445-B3C3-7FF0C466FFF7}">
      <dgm:prSet/>
      <dgm:spPr/>
      <dgm:t>
        <a:bodyPr/>
        <a:lstStyle/>
        <a:p>
          <a:endParaRPr lang="en-US"/>
        </a:p>
      </dgm:t>
    </dgm:pt>
    <dgm:pt modelId="{F43D7AB5-A74F-684F-AEE8-39F8477EB270}" type="pres">
      <dgm:prSet presAssocID="{E81D4CC2-CC7B-3045-A913-117033CC4525}" presName="Name0" presStyleCnt="0">
        <dgm:presLayoutVars>
          <dgm:dir/>
          <dgm:resizeHandles val="exact"/>
        </dgm:presLayoutVars>
      </dgm:prSet>
      <dgm:spPr/>
    </dgm:pt>
    <dgm:pt modelId="{00CDC7FD-1CCB-654C-A7EE-B6A4DEB45991}" type="pres">
      <dgm:prSet presAssocID="{91466BA6-DDAC-F642-AA4B-4F22424DB3F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387EB-3746-094F-A3AA-8E7692FEA870}" type="pres">
      <dgm:prSet presAssocID="{A199D469-65B8-2241-AF7F-CB3B315A0AE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C902571-20F4-AD43-A69E-7568B056230E}" type="pres">
      <dgm:prSet presAssocID="{A199D469-65B8-2241-AF7F-CB3B315A0AE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A847B96-0E90-C14D-9773-BA5AE23C9AD1}" type="pres">
      <dgm:prSet presAssocID="{6150E983-E2D7-FF43-8EC6-EAE5811741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2903A-53BA-8749-8E7B-FED4B6864900}" type="pres">
      <dgm:prSet presAssocID="{31A338FC-C162-0143-A06D-FB9EF4DCCAE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F83F572-0859-9A4C-AA17-E65F0020DC02}" type="pres">
      <dgm:prSet presAssocID="{31A338FC-C162-0143-A06D-FB9EF4DCCAE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CE81840-8B8B-1C47-9368-01F89A3D8064}" type="pres">
      <dgm:prSet presAssocID="{800A2573-EE77-CB40-A454-9760C0D4F77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C1123-4E55-8D4F-A265-5A71B59EC6BC}" type="presOf" srcId="{91466BA6-DDAC-F642-AA4B-4F22424DB3F7}" destId="{00CDC7FD-1CCB-654C-A7EE-B6A4DEB45991}" srcOrd="0" destOrd="0" presId="urn:microsoft.com/office/officeart/2005/8/layout/process1"/>
    <dgm:cxn modelId="{C91E7053-AF59-DC43-BD71-4979345766C7}" type="presOf" srcId="{A199D469-65B8-2241-AF7F-CB3B315A0AE5}" destId="{8C902571-20F4-AD43-A69E-7568B056230E}" srcOrd="1" destOrd="0" presId="urn:microsoft.com/office/officeart/2005/8/layout/process1"/>
    <dgm:cxn modelId="{69926856-C53C-CC46-906B-1DC6DF017741}" type="presOf" srcId="{31A338FC-C162-0143-A06D-FB9EF4DCCAE3}" destId="{DE92903A-53BA-8749-8E7B-FED4B6864900}" srcOrd="0" destOrd="0" presId="urn:microsoft.com/office/officeart/2005/8/layout/process1"/>
    <dgm:cxn modelId="{78CF8ACA-26B5-8445-B3C3-7FF0C466FFF7}" srcId="{800A2573-EE77-CB40-A454-9760C0D4F77F}" destId="{9599F676-0B8F-A544-BA99-F309D16368A5}" srcOrd="2" destOrd="0" parTransId="{9ED1E0AA-9139-B740-B325-DE1D77A28884}" sibTransId="{090E04BB-210E-C044-B883-060F14EDB5D9}"/>
    <dgm:cxn modelId="{4818FE5F-502F-1447-B124-85B9C76E092A}" type="presOf" srcId="{800A2573-EE77-CB40-A454-9760C0D4F77F}" destId="{BCE81840-8B8B-1C47-9368-01F89A3D8064}" srcOrd="0" destOrd="0" presId="urn:microsoft.com/office/officeart/2005/8/layout/process1"/>
    <dgm:cxn modelId="{AFB93585-E109-9A43-AA8C-632EA2FA69E2}" srcId="{800A2573-EE77-CB40-A454-9760C0D4F77F}" destId="{F3EA0F02-FB18-F34B-A568-DD943498CD8B}" srcOrd="0" destOrd="0" parTransId="{7A7C4307-4B77-714E-9DD6-8729C25F89BE}" sibTransId="{14EA3EA7-8D13-5245-BD2F-2AF4D6478026}"/>
    <dgm:cxn modelId="{9EE35848-5747-3D46-8627-97A0D7E3428E}" type="presOf" srcId="{9599F676-0B8F-A544-BA99-F309D16368A5}" destId="{BCE81840-8B8B-1C47-9368-01F89A3D8064}" srcOrd="0" destOrd="3" presId="urn:microsoft.com/office/officeart/2005/8/layout/process1"/>
    <dgm:cxn modelId="{32173531-0A52-9A4B-8082-8727DFC691ED}" type="presOf" srcId="{F3EA0F02-FB18-F34B-A568-DD943498CD8B}" destId="{BCE81840-8B8B-1C47-9368-01F89A3D8064}" srcOrd="0" destOrd="1" presId="urn:microsoft.com/office/officeart/2005/8/layout/process1"/>
    <dgm:cxn modelId="{1F2BA226-B145-9146-ADDB-77D9DCD3FA21}" type="presOf" srcId="{A199D469-65B8-2241-AF7F-CB3B315A0AE5}" destId="{FDE387EB-3746-094F-A3AA-8E7692FEA870}" srcOrd="0" destOrd="0" presId="urn:microsoft.com/office/officeart/2005/8/layout/process1"/>
    <dgm:cxn modelId="{80A5883D-2052-6345-BAA0-FE4F5B7D4135}" srcId="{E81D4CC2-CC7B-3045-A913-117033CC4525}" destId="{800A2573-EE77-CB40-A454-9760C0D4F77F}" srcOrd="2" destOrd="0" parTransId="{8DD73BFE-9F94-F74E-9D5F-47ECBD56C887}" sibTransId="{7AEB5081-9609-B94A-BEE6-4AEA8950CC63}"/>
    <dgm:cxn modelId="{EBED3D32-D199-734B-924C-84877E9E3A4C}" type="presOf" srcId="{E81D4CC2-CC7B-3045-A913-117033CC4525}" destId="{F43D7AB5-A74F-684F-AEE8-39F8477EB270}" srcOrd="0" destOrd="0" presId="urn:microsoft.com/office/officeart/2005/8/layout/process1"/>
    <dgm:cxn modelId="{D0AFBF81-1ADD-0A48-8CBB-4EE1909D1740}" type="presOf" srcId="{31A338FC-C162-0143-A06D-FB9EF4DCCAE3}" destId="{3F83F572-0859-9A4C-AA17-E65F0020DC02}" srcOrd="1" destOrd="0" presId="urn:microsoft.com/office/officeart/2005/8/layout/process1"/>
    <dgm:cxn modelId="{58EB9534-B2A0-1848-88D5-05382BC12C88}" type="presOf" srcId="{ABA904A0-95D4-4241-8E4D-7FD44746C2C9}" destId="{BCE81840-8B8B-1C47-9368-01F89A3D8064}" srcOrd="0" destOrd="2" presId="urn:microsoft.com/office/officeart/2005/8/layout/process1"/>
    <dgm:cxn modelId="{7F5D7184-19F1-9C43-B035-1B95A2427433}" srcId="{E81D4CC2-CC7B-3045-A913-117033CC4525}" destId="{91466BA6-DDAC-F642-AA4B-4F22424DB3F7}" srcOrd="0" destOrd="0" parTransId="{BDDB9D6A-981A-4645-8968-6B33310FBB4B}" sibTransId="{A199D469-65B8-2241-AF7F-CB3B315A0AE5}"/>
    <dgm:cxn modelId="{8D7F4E80-802B-EC40-902C-2707431013D5}" type="presOf" srcId="{6150E983-E2D7-FF43-8EC6-EAE5811741AD}" destId="{DA847B96-0E90-C14D-9773-BA5AE23C9AD1}" srcOrd="0" destOrd="0" presId="urn:microsoft.com/office/officeart/2005/8/layout/process1"/>
    <dgm:cxn modelId="{3D601A44-E9D6-4B46-98BF-5F07C023E10A}" srcId="{E81D4CC2-CC7B-3045-A913-117033CC4525}" destId="{6150E983-E2D7-FF43-8EC6-EAE5811741AD}" srcOrd="1" destOrd="0" parTransId="{9158A912-FBBC-D542-91A4-EABDBC1D241F}" sibTransId="{31A338FC-C162-0143-A06D-FB9EF4DCCAE3}"/>
    <dgm:cxn modelId="{5EC91F5F-D748-6A4D-8442-D6678E71B88A}" srcId="{800A2573-EE77-CB40-A454-9760C0D4F77F}" destId="{ABA904A0-95D4-4241-8E4D-7FD44746C2C9}" srcOrd="1" destOrd="0" parTransId="{CB26137F-5D70-5D4A-B3D4-841DD4406F9B}" sibTransId="{2F9CAD96-32D1-D74B-A156-5D4328A7FF08}"/>
    <dgm:cxn modelId="{BDB7455D-5F24-A14B-9CFC-0D001BC7DB77}" type="presParOf" srcId="{F43D7AB5-A74F-684F-AEE8-39F8477EB270}" destId="{00CDC7FD-1CCB-654C-A7EE-B6A4DEB45991}" srcOrd="0" destOrd="0" presId="urn:microsoft.com/office/officeart/2005/8/layout/process1"/>
    <dgm:cxn modelId="{3B3EDEAB-1448-9D4B-9C72-ACECF950AAB3}" type="presParOf" srcId="{F43D7AB5-A74F-684F-AEE8-39F8477EB270}" destId="{FDE387EB-3746-094F-A3AA-8E7692FEA870}" srcOrd="1" destOrd="0" presId="urn:microsoft.com/office/officeart/2005/8/layout/process1"/>
    <dgm:cxn modelId="{814F028B-CE4F-A041-9508-D4994761B6E8}" type="presParOf" srcId="{FDE387EB-3746-094F-A3AA-8E7692FEA870}" destId="{8C902571-20F4-AD43-A69E-7568B056230E}" srcOrd="0" destOrd="0" presId="urn:microsoft.com/office/officeart/2005/8/layout/process1"/>
    <dgm:cxn modelId="{EA94BE55-2474-834E-A1D6-0D6FCADAFC0B}" type="presParOf" srcId="{F43D7AB5-A74F-684F-AEE8-39F8477EB270}" destId="{DA847B96-0E90-C14D-9773-BA5AE23C9AD1}" srcOrd="2" destOrd="0" presId="urn:microsoft.com/office/officeart/2005/8/layout/process1"/>
    <dgm:cxn modelId="{AE43F596-F40F-F047-88F2-C60F3D8CEF1E}" type="presParOf" srcId="{F43D7AB5-A74F-684F-AEE8-39F8477EB270}" destId="{DE92903A-53BA-8749-8E7B-FED4B6864900}" srcOrd="3" destOrd="0" presId="urn:microsoft.com/office/officeart/2005/8/layout/process1"/>
    <dgm:cxn modelId="{5F462A68-BFCC-B344-B1C1-8E1EEB333AFC}" type="presParOf" srcId="{DE92903A-53BA-8749-8E7B-FED4B6864900}" destId="{3F83F572-0859-9A4C-AA17-E65F0020DC02}" srcOrd="0" destOrd="0" presId="urn:microsoft.com/office/officeart/2005/8/layout/process1"/>
    <dgm:cxn modelId="{1C7E66A5-DF77-264E-8E88-ECF6F4D2F357}" type="presParOf" srcId="{F43D7AB5-A74F-684F-AEE8-39F8477EB270}" destId="{BCE81840-8B8B-1C47-9368-01F89A3D806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DC7FD-1CCB-654C-A7EE-B6A4DEB45991}">
      <dsp:nvSpPr>
        <dsp:cNvPr id="0" name=""/>
        <dsp:cNvSpPr/>
      </dsp:nvSpPr>
      <dsp:spPr>
        <a:xfrm>
          <a:off x="7169" y="547463"/>
          <a:ext cx="2142741" cy="4017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Load Browser File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Check number of Columns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Extract Major Browser form browser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Save browser record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-log metrics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69928" y="610222"/>
        <a:ext cx="2017223" cy="3892122"/>
      </dsp:txXfrm>
    </dsp:sp>
    <dsp:sp modelId="{FDE387EB-3746-094F-A3AA-8E7692FEA870}">
      <dsp:nvSpPr>
        <dsp:cNvPr id="0" name=""/>
        <dsp:cNvSpPr/>
      </dsp:nvSpPr>
      <dsp:spPr>
        <a:xfrm>
          <a:off x="2364184" y="2290583"/>
          <a:ext cx="454261" cy="5313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64184" y="2396863"/>
        <a:ext cx="317983" cy="318839"/>
      </dsp:txXfrm>
    </dsp:sp>
    <dsp:sp modelId="{DA847B96-0E90-C14D-9773-BA5AE23C9AD1}">
      <dsp:nvSpPr>
        <dsp:cNvPr id="0" name=""/>
        <dsp:cNvSpPr/>
      </dsp:nvSpPr>
      <dsp:spPr>
        <a:xfrm>
          <a:off x="3007007" y="547463"/>
          <a:ext cx="2142741" cy="4017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Load Operating System File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Check number of columns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Get major </a:t>
          </a:r>
          <a:r>
            <a:rPr lang="en-US" sz="1000" kern="1200" dirty="0" err="1" smtClean="0"/>
            <a:t>os</a:t>
          </a:r>
          <a:r>
            <a:rPr lang="en-US" sz="1000" kern="1200" dirty="0" smtClean="0"/>
            <a:t>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 Save record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-log metrics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3069766" y="610222"/>
        <a:ext cx="2017223" cy="3892122"/>
      </dsp:txXfrm>
    </dsp:sp>
    <dsp:sp modelId="{DE92903A-53BA-8749-8E7B-FED4B6864900}">
      <dsp:nvSpPr>
        <dsp:cNvPr id="0" name=""/>
        <dsp:cNvSpPr/>
      </dsp:nvSpPr>
      <dsp:spPr>
        <a:xfrm>
          <a:off x="5364022" y="2290583"/>
          <a:ext cx="454261" cy="5313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64022" y="2396863"/>
        <a:ext cx="317983" cy="318839"/>
      </dsp:txXfrm>
    </dsp:sp>
    <dsp:sp modelId="{BCE81840-8B8B-1C47-9368-01F89A3D8064}">
      <dsp:nvSpPr>
        <dsp:cNvPr id="0" name=""/>
        <dsp:cNvSpPr/>
      </dsp:nvSpPr>
      <dsp:spPr>
        <a:xfrm>
          <a:off x="6006845" y="547463"/>
          <a:ext cx="2142741" cy="4017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Load Clickstream File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Change the format of time stamp to YYYYMMDD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Replace null to unknown in referrer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Replace duration with 0 when null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-Replace visit </a:t>
          </a:r>
          <a:r>
            <a:rPr lang="en-US" sz="1200" kern="1200" dirty="0" err="1" smtClean="0"/>
            <a:t>num</a:t>
          </a:r>
          <a:r>
            <a:rPr lang="en-US" sz="1200" kern="1200" dirty="0" smtClean="0"/>
            <a:t> with 0 when null ?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Replace page event with 0 when null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For each click stream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Create referrer, user agent, date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Insert row , ignore if already exists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Log metrics</a:t>
          </a:r>
          <a:endParaRPr lang="en-US" sz="1200" kern="1200" dirty="0"/>
        </a:p>
      </dsp:txBody>
      <dsp:txXfrm>
        <a:off x="6069604" y="610222"/>
        <a:ext cx="2017223" cy="3892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820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5820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>
              <a:defRPr sz="1200"/>
            </a:lvl1pPr>
          </a:lstStyle>
          <a:p>
            <a:fld id="{96F42860-8ABE-4796-9D5A-391185BFA0B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718"/>
            <a:ext cx="2945659" cy="495819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718"/>
            <a:ext cx="2945659" cy="495819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>
              <a:defRPr sz="1200"/>
            </a:lvl1pPr>
          </a:lstStyle>
          <a:p>
            <a:fld id="{FEABA788-207B-4E84-8EEB-EA611CD6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1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>
              <a:defRPr sz="1200"/>
            </a:lvl1pPr>
          </a:lstStyle>
          <a:p>
            <a:fld id="{006B1AC6-897F-4026-AC4D-8B0EA8D01C6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10" tIns="45505" rIns="91010" bIns="455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2"/>
            <a:ext cx="5438140" cy="4467702"/>
          </a:xfrm>
          <a:prstGeom prst="rect">
            <a:avLst/>
          </a:prstGeom>
        </p:spPr>
        <p:txBody>
          <a:bodyPr vert="horz" lIns="91010" tIns="45505" rIns="91010" bIns="4550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5"/>
            <a:ext cx="2945659" cy="496412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5"/>
            <a:ext cx="2945659" cy="496412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>
              <a:defRPr sz="1200"/>
            </a:lvl1pPr>
          </a:lstStyle>
          <a:p>
            <a:fld id="{D4FB89F3-D7D7-41E8-979C-9D2D1CA7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421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2net platform</a:t>
            </a:r>
            <a:r>
              <a:rPr lang="en-US" baseline="0" dirty="0" smtClean="0"/>
              <a:t> associate a payload to a user?</a:t>
            </a:r>
            <a:endParaRPr lang="en-US" dirty="0" smtClean="0"/>
          </a:p>
          <a:p>
            <a:r>
              <a:rPr lang="en-US" dirty="0" smtClean="0"/>
              <a:t>Observations </a:t>
            </a:r>
            <a:r>
              <a:rPr lang="en-US" dirty="0" smtClean="0">
                <a:sym typeface="Wingdings" panose="05000000000000000000" pitchFamily="2" charset="2"/>
              </a:rPr>
              <a:t> device ID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Obs</a:t>
            </a:r>
            <a:r>
              <a:rPr lang="en-US" baseline="0" dirty="0" smtClean="0">
                <a:sym typeface="Wingdings" panose="05000000000000000000" pitchFamily="2" charset="2"/>
              </a:rPr>
              <a:t>  user ID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ObsDevice</a:t>
            </a:r>
            <a:r>
              <a:rPr lang="en-US" baseline="0" dirty="0" smtClean="0">
                <a:sym typeface="Wingdings" panose="05000000000000000000" pitchFamily="2" charset="2"/>
              </a:rPr>
              <a:t> ID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DeviceIDPatientID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ObsPatientID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DDR: </a:t>
            </a:r>
            <a:r>
              <a:rPr lang="en-US" baseline="0" dirty="0" err="1" smtClean="0">
                <a:sym typeface="Wingdings" panose="05000000000000000000" pitchFamily="2" charset="2"/>
              </a:rPr>
              <a:t>DeviceID</a:t>
            </a:r>
            <a:r>
              <a:rPr lang="en-US" baseline="0" dirty="0" smtClean="0">
                <a:sym typeface="Wingdings" panose="05000000000000000000" pitchFamily="2" charset="2"/>
              </a:rPr>
              <a:t>, Device Attributes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SDR: </a:t>
            </a:r>
            <a:r>
              <a:rPr lang="en-US" baseline="0" dirty="0" err="1" smtClean="0">
                <a:sym typeface="Wingdings" panose="05000000000000000000" pitchFamily="2" charset="2"/>
              </a:rPr>
              <a:t>DeviceID</a:t>
            </a:r>
            <a:r>
              <a:rPr lang="en-US" baseline="0" dirty="0" smtClean="0">
                <a:sym typeface="Wingdings" panose="05000000000000000000" pitchFamily="2" charset="2"/>
              </a:rPr>
              <a:t>,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9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67.xml"/><Relationship Id="rId2" Type="http://schemas.openxmlformats.org/officeDocument/2006/relationships/tags" Target="../tags/tag16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69.xml"/><Relationship Id="rId2" Type="http://schemas.openxmlformats.org/officeDocument/2006/relationships/tags" Target="../tags/tag17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4" Type="http://schemas.openxmlformats.org/officeDocument/2006/relationships/slideMaster" Target="../slideMasters/slideMaster2.xml"/><Relationship Id="rId5" Type="http://schemas.openxmlformats.org/officeDocument/2006/relationships/image" Target="../media/image2.emf"/><Relationship Id="rId1" Type="http://schemas.openxmlformats.org/officeDocument/2006/relationships/tags" Target="../tags/tag171.xml"/><Relationship Id="rId2" Type="http://schemas.openxmlformats.org/officeDocument/2006/relationships/tags" Target="../tags/tag17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tags" Target="../tags/tag174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1" Type="http://schemas.openxmlformats.org/officeDocument/2006/relationships/tags" Target="../tags/tag175.xml"/><Relationship Id="rId2" Type="http://schemas.openxmlformats.org/officeDocument/2006/relationships/tags" Target="../tags/tag176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1" Type="http://schemas.openxmlformats.org/officeDocument/2006/relationships/tags" Target="../tags/tag179.xml"/><Relationship Id="rId2" Type="http://schemas.openxmlformats.org/officeDocument/2006/relationships/tags" Target="../tags/tag18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3.jpeg"/><Relationship Id="rId5" Type="http://schemas.openxmlformats.org/officeDocument/2006/relationships/image" Target="../media/image2.emf"/><Relationship Id="rId1" Type="http://schemas.openxmlformats.org/officeDocument/2006/relationships/tags" Target="../tags/tag181.xml"/><Relationship Id="rId2" Type="http://schemas.openxmlformats.org/officeDocument/2006/relationships/tags" Target="../tags/tag18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4.jpeg"/><Relationship Id="rId5" Type="http://schemas.openxmlformats.org/officeDocument/2006/relationships/image" Target="../media/image2.emf"/><Relationship Id="rId1" Type="http://schemas.openxmlformats.org/officeDocument/2006/relationships/tags" Target="../tags/tag183.xml"/><Relationship Id="rId2" Type="http://schemas.openxmlformats.org/officeDocument/2006/relationships/tags" Target="../tags/tag18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5.jpeg"/><Relationship Id="rId5" Type="http://schemas.openxmlformats.org/officeDocument/2006/relationships/image" Target="../media/image2.emf"/><Relationship Id="rId1" Type="http://schemas.openxmlformats.org/officeDocument/2006/relationships/tags" Target="../tags/tag185.xml"/><Relationship Id="rId2" Type="http://schemas.openxmlformats.org/officeDocument/2006/relationships/tags" Target="../tags/tag18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187.xml"/><Relationship Id="rId2" Type="http://schemas.openxmlformats.org/officeDocument/2006/relationships/tags" Target="../tags/tag18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189.xml"/><Relationship Id="rId2" Type="http://schemas.openxmlformats.org/officeDocument/2006/relationships/tags" Target="../tags/tag19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191.xml"/><Relationship Id="rId2" Type="http://schemas.openxmlformats.org/officeDocument/2006/relationships/tags" Target="../tags/tag192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193.xml"/><Relationship Id="rId2" Type="http://schemas.openxmlformats.org/officeDocument/2006/relationships/tags" Target="../tags/tag19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195.xml"/><Relationship Id="rId2" Type="http://schemas.openxmlformats.org/officeDocument/2006/relationships/tags" Target="../tags/tag19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197.xml"/><Relationship Id="rId2" Type="http://schemas.openxmlformats.org/officeDocument/2006/relationships/tags" Target="../tags/tag198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199.xml"/><Relationship Id="rId2" Type="http://schemas.openxmlformats.org/officeDocument/2006/relationships/tags" Target="../tags/tag200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01.xml"/><Relationship Id="rId2" Type="http://schemas.openxmlformats.org/officeDocument/2006/relationships/tags" Target="../tags/tag20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03.xml"/><Relationship Id="rId2" Type="http://schemas.openxmlformats.org/officeDocument/2006/relationships/tags" Target="../tags/tag20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05.xml"/><Relationship Id="rId2" Type="http://schemas.openxmlformats.org/officeDocument/2006/relationships/tags" Target="../tags/tag20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tags" Target="../tags/tag207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08.xml"/><Relationship Id="rId2" Type="http://schemas.openxmlformats.org/officeDocument/2006/relationships/tags" Target="../tags/tag209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10.xml"/><Relationship Id="rId2" Type="http://schemas.openxmlformats.org/officeDocument/2006/relationships/tags" Target="../tags/tag2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2.emf"/><Relationship Id="rId1" Type="http://schemas.openxmlformats.org/officeDocument/2006/relationships/tags" Target="../tags/tag212.xml"/><Relationship Id="rId2" Type="http://schemas.openxmlformats.org/officeDocument/2006/relationships/tags" Target="../tags/tag2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tags" Target="../tags/tag215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16.xml"/><Relationship Id="rId2" Type="http://schemas.openxmlformats.org/officeDocument/2006/relationships/tags" Target="../tags/tag21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18.xml"/><Relationship Id="rId2" Type="http://schemas.openxmlformats.org/officeDocument/2006/relationships/tags" Target="../tags/tag219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20.xml"/><Relationship Id="rId2" Type="http://schemas.openxmlformats.org/officeDocument/2006/relationships/tags" Target="../tags/tag22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22.xml"/><Relationship Id="rId2" Type="http://schemas.openxmlformats.org/officeDocument/2006/relationships/tags" Target="../tags/tag22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24.xml"/><Relationship Id="rId2" Type="http://schemas.openxmlformats.org/officeDocument/2006/relationships/tags" Target="../tags/tag225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26.xml"/><Relationship Id="rId2" Type="http://schemas.openxmlformats.org/officeDocument/2006/relationships/tags" Target="../tags/tag2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28.xml"/><Relationship Id="rId2" Type="http://schemas.openxmlformats.org/officeDocument/2006/relationships/tags" Target="../tags/tag229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30.xml"/><Relationship Id="rId2" Type="http://schemas.openxmlformats.org/officeDocument/2006/relationships/tags" Target="../tags/tag231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32.xml"/><Relationship Id="rId2" Type="http://schemas.openxmlformats.org/officeDocument/2006/relationships/tags" Target="../tags/tag23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34.xml"/><Relationship Id="rId2" Type="http://schemas.openxmlformats.org/officeDocument/2006/relationships/tags" Target="../tags/tag23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tags" Target="../tags/tag236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6.jpe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tags" Target="../tags/tag237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7.jpe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tags" Target="../tags/tag238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8.jpe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tags" Target="../tags/tag239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9.jpe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tags" Target="../tags/tag240.xml"/><Relationship Id="rId2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tags" Target="../tags/tag241.xml"/><Relationship Id="rId2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tags" Target="../tags/tag242.xml"/><Relationship Id="rId2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tags" Target="../tags/tag243.xml"/><Relationship Id="rId2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tags" Target="../tags/tag244.xml"/><Relationship Id="rId2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tags" Target="../tags/tag245.xml"/><Relationship Id="rId2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tags" Target="../tags/tag246.xml"/><Relationship Id="rId2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tags" Target="../tags/tag247.xml"/><Relationship Id="rId2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tags" Target="../tags/tag248.xml"/><Relationship Id="rId2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tags" Target="../tags/tag249.xml"/><Relationship Id="rId2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emf"/><Relationship Id="rId1" Type="http://schemas.openxmlformats.org/officeDocument/2006/relationships/tags" Target="../tags/tag250.xml"/><Relationship Id="rId2" Type="http://schemas.openxmlformats.org/officeDocument/2006/relationships/tags" Target="../tags/tag25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52.xml"/><Relationship Id="rId2" Type="http://schemas.openxmlformats.org/officeDocument/2006/relationships/tags" Target="../tags/tag25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tags" Target="../tags/tag254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55.xml"/><Relationship Id="rId2" Type="http://schemas.openxmlformats.org/officeDocument/2006/relationships/tags" Target="../tags/tag256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2.emf"/><Relationship Id="rId1" Type="http://schemas.openxmlformats.org/officeDocument/2006/relationships/tags" Target="../tags/tag257.xml"/><Relationship Id="rId2" Type="http://schemas.openxmlformats.org/officeDocument/2006/relationships/tags" Target="../tags/tag258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2.emf"/><Relationship Id="rId1" Type="http://schemas.openxmlformats.org/officeDocument/2006/relationships/tags" Target="../tags/tag259.xml"/><Relationship Id="rId2" Type="http://schemas.openxmlformats.org/officeDocument/2006/relationships/tags" Target="../tags/tag26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tags" Target="../tags/tag262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1" Type="http://schemas.openxmlformats.org/officeDocument/2006/relationships/tags" Target="../tags/tag263.xml"/><Relationship Id="rId2" Type="http://schemas.openxmlformats.org/officeDocument/2006/relationships/tags" Target="../tags/tag264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1" Type="http://schemas.openxmlformats.org/officeDocument/2006/relationships/tags" Target="../tags/tag267.xml"/><Relationship Id="rId2" Type="http://schemas.openxmlformats.org/officeDocument/2006/relationships/tags" Target="../tags/tag268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3.jpeg"/><Relationship Id="rId5" Type="http://schemas.openxmlformats.org/officeDocument/2006/relationships/image" Target="../media/image2.emf"/><Relationship Id="rId1" Type="http://schemas.openxmlformats.org/officeDocument/2006/relationships/tags" Target="../tags/tag269.xml"/><Relationship Id="rId2" Type="http://schemas.openxmlformats.org/officeDocument/2006/relationships/tags" Target="../tags/tag270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4.jpeg"/><Relationship Id="rId5" Type="http://schemas.openxmlformats.org/officeDocument/2006/relationships/image" Target="../media/image2.emf"/><Relationship Id="rId1" Type="http://schemas.openxmlformats.org/officeDocument/2006/relationships/tags" Target="../tags/tag271.xml"/><Relationship Id="rId2" Type="http://schemas.openxmlformats.org/officeDocument/2006/relationships/tags" Target="../tags/tag27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5.jpeg"/><Relationship Id="rId5" Type="http://schemas.openxmlformats.org/officeDocument/2006/relationships/image" Target="../media/image2.emf"/><Relationship Id="rId1" Type="http://schemas.openxmlformats.org/officeDocument/2006/relationships/tags" Target="../tags/tag273.xml"/><Relationship Id="rId2" Type="http://schemas.openxmlformats.org/officeDocument/2006/relationships/tags" Target="../tags/tag274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75.xml"/><Relationship Id="rId2" Type="http://schemas.openxmlformats.org/officeDocument/2006/relationships/tags" Target="../tags/tag276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77.xml"/><Relationship Id="rId2" Type="http://schemas.openxmlformats.org/officeDocument/2006/relationships/tags" Target="../tags/tag278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79.xml"/><Relationship Id="rId2" Type="http://schemas.openxmlformats.org/officeDocument/2006/relationships/tags" Target="../tags/tag280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81.xml"/><Relationship Id="rId2" Type="http://schemas.openxmlformats.org/officeDocument/2006/relationships/tags" Target="../tags/tag28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83.xml"/><Relationship Id="rId2" Type="http://schemas.openxmlformats.org/officeDocument/2006/relationships/tags" Target="../tags/tag284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85.xml"/><Relationship Id="rId2" Type="http://schemas.openxmlformats.org/officeDocument/2006/relationships/tags" Target="../tags/tag286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87.xml"/><Relationship Id="rId2" Type="http://schemas.openxmlformats.org/officeDocument/2006/relationships/tags" Target="../tags/tag288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89.xml"/><Relationship Id="rId2" Type="http://schemas.openxmlformats.org/officeDocument/2006/relationships/tags" Target="../tags/tag290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91.xml"/><Relationship Id="rId2" Type="http://schemas.openxmlformats.org/officeDocument/2006/relationships/tags" Target="../tags/tag29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93.xml"/><Relationship Id="rId2" Type="http://schemas.openxmlformats.org/officeDocument/2006/relationships/tags" Target="../tags/tag29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tags" Target="../tags/tag295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2.emf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96.xml"/><Relationship Id="rId2" Type="http://schemas.openxmlformats.org/officeDocument/2006/relationships/tags" Target="../tags/tag297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298.xml"/><Relationship Id="rId2" Type="http://schemas.openxmlformats.org/officeDocument/2006/relationships/tags" Target="../tags/tag299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4" Type="http://schemas.openxmlformats.org/officeDocument/2006/relationships/slideMaster" Target="../slideMasters/slideMaster4.xml"/><Relationship Id="rId5" Type="http://schemas.openxmlformats.org/officeDocument/2006/relationships/image" Target="../media/image2.emf"/><Relationship Id="rId1" Type="http://schemas.openxmlformats.org/officeDocument/2006/relationships/tags" Target="../tags/tag300.xml"/><Relationship Id="rId2" Type="http://schemas.openxmlformats.org/officeDocument/2006/relationships/tags" Target="../tags/tag30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tags" Target="../tags/tag303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2.emf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04.xml"/><Relationship Id="rId2" Type="http://schemas.openxmlformats.org/officeDocument/2006/relationships/tags" Target="../tags/tag30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06.xml"/><Relationship Id="rId2" Type="http://schemas.openxmlformats.org/officeDocument/2006/relationships/tags" Target="../tags/tag307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08.xml"/><Relationship Id="rId2" Type="http://schemas.openxmlformats.org/officeDocument/2006/relationships/tags" Target="../tags/tag309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10.xml"/><Relationship Id="rId2" Type="http://schemas.openxmlformats.org/officeDocument/2006/relationships/tags" Target="../tags/tag31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12.xml"/><Relationship Id="rId2" Type="http://schemas.openxmlformats.org/officeDocument/2006/relationships/tags" Target="../tags/tag313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14.xml"/><Relationship Id="rId2" Type="http://schemas.openxmlformats.org/officeDocument/2006/relationships/tags" Target="../tags/tag315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16.xml"/><Relationship Id="rId2" Type="http://schemas.openxmlformats.org/officeDocument/2006/relationships/tags" Target="../tags/tag317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18.xml"/><Relationship Id="rId2" Type="http://schemas.openxmlformats.org/officeDocument/2006/relationships/tags" Target="../tags/tag319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20.xml"/><Relationship Id="rId2" Type="http://schemas.openxmlformats.org/officeDocument/2006/relationships/tags" Target="../tags/tag321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22.xml"/><Relationship Id="rId2" Type="http://schemas.openxmlformats.org/officeDocument/2006/relationships/tags" Target="../tags/tag32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tags" Target="../tags/tag324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6.jpeg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tags" Target="../tags/tag325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7.jpeg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tags" Target="../tags/tag326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8.jpeg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tags" Target="../tags/tag327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tags" Target="../tags/tag328.xml"/><Relationship Id="rId2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tags" Target="../tags/tag329.xml"/><Relationship Id="rId2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tags" Target="../tags/tag330.xml"/><Relationship Id="rId2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tags" Target="../tags/tag331.xml"/><Relationship Id="rId2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tags" Target="../tags/tag332.xml"/><Relationship Id="rId2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tags" Target="../tags/tag333.xml"/><Relationship Id="rId2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tags" Target="../tags/tag334.xml"/><Relationship Id="rId2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tags" Target="../tags/tag335.xml"/><Relationship Id="rId2" Type="http://schemas.openxmlformats.org/officeDocument/2006/relationships/slideMaster" Target="../slideMasters/slideMaster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tags" Target="../tags/tag336.xml"/><Relationship Id="rId2" Type="http://schemas.openxmlformats.org/officeDocument/2006/relationships/slideMaster" Target="../slideMasters/slideMaster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tags" Target="../tags/tag337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eg"/><Relationship Id="rId5" Type="http://schemas.openxmlformats.org/officeDocument/2006/relationships/image" Target="../media/image2.emf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10.emf"/><Relationship Id="rId1" Type="http://schemas.openxmlformats.org/officeDocument/2006/relationships/tags" Target="../tags/tag338.xml"/><Relationship Id="rId2" Type="http://schemas.openxmlformats.org/officeDocument/2006/relationships/tags" Target="../tags/tag33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11.png"/><Relationship Id="rId1" Type="http://schemas.openxmlformats.org/officeDocument/2006/relationships/tags" Target="../tags/tag340.xml"/><Relationship Id="rId2" Type="http://schemas.openxmlformats.org/officeDocument/2006/relationships/tags" Target="../tags/tag34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tags" Target="../tags/tag342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12.e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43.xml"/><Relationship Id="rId2" Type="http://schemas.openxmlformats.org/officeDocument/2006/relationships/tags" Target="../tags/tag34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tags" Target="../tags/tag345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2.emf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46.xml"/><Relationship Id="rId2" Type="http://schemas.openxmlformats.org/officeDocument/2006/relationships/tags" Target="../tags/tag347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2.emf"/><Relationship Id="rId1" Type="http://schemas.openxmlformats.org/officeDocument/2006/relationships/tags" Target="../tags/tag348.xml"/><Relationship Id="rId2" Type="http://schemas.openxmlformats.org/officeDocument/2006/relationships/tags" Target="../tags/tag34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4" Type="http://schemas.openxmlformats.org/officeDocument/2006/relationships/slideMaster" Target="../slideMasters/slideMaster4.xml"/><Relationship Id="rId5" Type="http://schemas.openxmlformats.org/officeDocument/2006/relationships/image" Target="../media/image2.emf"/><Relationship Id="rId1" Type="http://schemas.openxmlformats.org/officeDocument/2006/relationships/tags" Target="../tags/tag350.xml"/><Relationship Id="rId2" Type="http://schemas.openxmlformats.org/officeDocument/2006/relationships/tags" Target="../tags/tag35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tags" Target="../tags/tag353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1" Type="http://schemas.openxmlformats.org/officeDocument/2006/relationships/tags" Target="../tags/tag354.xml"/><Relationship Id="rId2" Type="http://schemas.openxmlformats.org/officeDocument/2006/relationships/tags" Target="../tags/tag35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2.emf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6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7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8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9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5.jpeg"/><Relationship Id="rId5" Type="http://schemas.openxmlformats.org/officeDocument/2006/relationships/image" Target="../media/image2.emf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tags" Target="../tags/tag71.xml"/><Relationship Id="rId2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10.emf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tags" Target="../tags/tag78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tags" Target="../tags/tag86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3.jpeg"/><Relationship Id="rId5" Type="http://schemas.openxmlformats.org/officeDocument/2006/relationships/image" Target="../media/image2.emf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eg"/><Relationship Id="rId5" Type="http://schemas.openxmlformats.org/officeDocument/2006/relationships/image" Target="../media/image2.emf"/><Relationship Id="rId1" Type="http://schemas.openxmlformats.org/officeDocument/2006/relationships/tags" Target="../tags/tag95.xml"/><Relationship Id="rId2" Type="http://schemas.openxmlformats.org/officeDocument/2006/relationships/tags" Target="../tags/tag9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eg"/><Relationship Id="rId5" Type="http://schemas.openxmlformats.org/officeDocument/2006/relationships/image" Target="../media/image2.emf"/><Relationship Id="rId1" Type="http://schemas.openxmlformats.org/officeDocument/2006/relationships/tags" Target="../tags/tag97.xml"/><Relationship Id="rId2" Type="http://schemas.openxmlformats.org/officeDocument/2006/relationships/tags" Target="../tags/tag9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99.xml"/><Relationship Id="rId2" Type="http://schemas.openxmlformats.org/officeDocument/2006/relationships/tags" Target="../tags/tag100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03.xml"/><Relationship Id="rId2" Type="http://schemas.openxmlformats.org/officeDocument/2006/relationships/tags" Target="../tags/tag10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05.xml"/><Relationship Id="rId2" Type="http://schemas.openxmlformats.org/officeDocument/2006/relationships/tags" Target="../tags/tag10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07.xml"/><Relationship Id="rId2" Type="http://schemas.openxmlformats.org/officeDocument/2006/relationships/tags" Target="../tags/tag10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09.xml"/><Relationship Id="rId2" Type="http://schemas.openxmlformats.org/officeDocument/2006/relationships/tags" Target="../tags/tag11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11.xml"/><Relationship Id="rId2" Type="http://schemas.openxmlformats.org/officeDocument/2006/relationships/tags" Target="../tags/tag11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13.xml"/><Relationship Id="rId2" Type="http://schemas.openxmlformats.org/officeDocument/2006/relationships/tags" Target="../tags/tag11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15.xml"/><Relationship Id="rId2" Type="http://schemas.openxmlformats.org/officeDocument/2006/relationships/tags" Target="../tags/tag11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17.xml"/><Relationship Id="rId2" Type="http://schemas.openxmlformats.org/officeDocument/2006/relationships/tags" Target="../tags/tag11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tags" Target="../tags/tag119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20.xml"/><Relationship Id="rId2" Type="http://schemas.openxmlformats.org/officeDocument/2006/relationships/tags" Target="../tags/tag12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22.xml"/><Relationship Id="rId2" Type="http://schemas.openxmlformats.org/officeDocument/2006/relationships/tags" Target="../tags/tag12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4" Type="http://schemas.openxmlformats.org/officeDocument/2006/relationships/slideMaster" Target="../slideMasters/slideMaster2.xml"/><Relationship Id="rId5" Type="http://schemas.openxmlformats.org/officeDocument/2006/relationships/image" Target="../media/image2.emf"/><Relationship Id="rId1" Type="http://schemas.openxmlformats.org/officeDocument/2006/relationships/tags" Target="../tags/tag124.xml"/><Relationship Id="rId2" Type="http://schemas.openxmlformats.org/officeDocument/2006/relationships/tags" Target="../tags/tag12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tags" Target="../tags/tag127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28.xml"/><Relationship Id="rId2" Type="http://schemas.openxmlformats.org/officeDocument/2006/relationships/tags" Target="../tags/tag129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30.xml"/><Relationship Id="rId2" Type="http://schemas.openxmlformats.org/officeDocument/2006/relationships/tags" Target="../tags/tag13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32.xml"/><Relationship Id="rId2" Type="http://schemas.openxmlformats.org/officeDocument/2006/relationships/tags" Target="../tags/tag13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34.xml"/><Relationship Id="rId2" Type="http://schemas.openxmlformats.org/officeDocument/2006/relationships/tags" Target="../tags/tag13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36.xml"/><Relationship Id="rId2" Type="http://schemas.openxmlformats.org/officeDocument/2006/relationships/tags" Target="../tags/tag13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38.xml"/><Relationship Id="rId2" Type="http://schemas.openxmlformats.org/officeDocument/2006/relationships/tags" Target="../tags/tag139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40.xml"/><Relationship Id="rId2" Type="http://schemas.openxmlformats.org/officeDocument/2006/relationships/tags" Target="../tags/tag14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42.xml"/><Relationship Id="rId2" Type="http://schemas.openxmlformats.org/officeDocument/2006/relationships/tags" Target="../tags/tag14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44.xml"/><Relationship Id="rId2" Type="http://schemas.openxmlformats.org/officeDocument/2006/relationships/tags" Target="../tags/tag14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46.xml"/><Relationship Id="rId2" Type="http://schemas.openxmlformats.org/officeDocument/2006/relationships/tags" Target="../tags/tag14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tags" Target="../tags/tag148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6.jpe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7.jpe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8.jpe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tags" Target="../tags/tag15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9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tags" Target="../tags/tag152.xml"/><Relationship Id="rId2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tags" Target="../tags/tag153.xml"/><Relationship Id="rId2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tags" Target="../tags/tag154.xml"/><Relationship Id="rId2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tags" Target="../tags/tag155.xml"/><Relationship Id="rId2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emf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tags" Target="../tags/tag156.xml"/><Relationship Id="rId2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tags" Target="../tags/tag157.xml"/><Relationship Id="rId2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tags" Target="../tags/tag158.xml"/><Relationship Id="rId2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tags" Target="../tags/tag159.xml"/><Relationship Id="rId2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tags" Target="../tags/tag160.xml"/><Relationship Id="rId2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tags" Target="../tags/tag161.xml"/><Relationship Id="rId2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10.emf"/><Relationship Id="rId1" Type="http://schemas.openxmlformats.org/officeDocument/2006/relationships/tags" Target="../tags/tag162.xml"/><Relationship Id="rId2" Type="http://schemas.openxmlformats.org/officeDocument/2006/relationships/tags" Target="../tags/tag16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emf"/><Relationship Id="rId1" Type="http://schemas.openxmlformats.org/officeDocument/2006/relationships/tags" Target="../tags/tag164.xml"/><Relationship Id="rId2" Type="http://schemas.openxmlformats.org/officeDocument/2006/relationships/tags" Target="../tags/tag16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tags" Target="../tags/tag166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74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31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1" y="-1"/>
            <a:ext cx="3487293" cy="6858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828000"/>
            <a:ext cx="4320000" cy="540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96000" y="1368000"/>
            <a:ext cx="4320000" cy="41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96000" y="2123999"/>
            <a:ext cx="4320000" cy="396000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16000">
              <a:spcBef>
                <a:spcPts val="0"/>
              </a:spcBef>
              <a:buFont typeface="Calibri" panose="020F0502020204030204" pitchFamily="34" charset="0"/>
              <a:buChar char="─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8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0" y="2123999"/>
            <a:ext cx="5655945" cy="3960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2124000"/>
            <a:ext cx="2412000" cy="3960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46061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Inhaltsplatzhalter 13"/>
          <p:cNvSpPr>
            <a:spLocks noGrp="1"/>
          </p:cNvSpPr>
          <p:nvPr>
            <p:ph sz="quarter" idx="2" hasCustomPrompt="1"/>
            <p:custDataLst>
              <p:tags r:id="rId2"/>
            </p:custDataLst>
          </p:nvPr>
        </p:nvSpPr>
        <p:spPr>
          <a:xfrm>
            <a:off x="478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Inhaltsplatzhalter 14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82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8674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65235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2079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75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94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3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7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89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69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16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76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43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65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60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07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33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45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93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35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2124000"/>
            <a:ext cx="7488000" cy="3960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9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68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1" y="-1"/>
            <a:ext cx="3487293" cy="6858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828000"/>
            <a:ext cx="4320000" cy="540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96000" y="1368000"/>
            <a:ext cx="4320000" cy="41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96000" y="2123999"/>
            <a:ext cx="4320000" cy="396000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16000">
              <a:spcBef>
                <a:spcPts val="0"/>
              </a:spcBef>
              <a:buFont typeface="Calibri" panose="020F0502020204030204" pitchFamily="34" charset="0"/>
              <a:buChar char="─"/>
              <a:defRPr/>
            </a:lvl6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4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0" y="2123999"/>
            <a:ext cx="5655945" cy="3960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2124000"/>
            <a:ext cx="2412000" cy="3960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2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Inhaltsplatzhalter 13"/>
          <p:cNvSpPr>
            <a:spLocks noGrp="1"/>
          </p:cNvSpPr>
          <p:nvPr>
            <p:ph sz="quarter" idx="2" hasCustomPrompt="1"/>
            <p:custDataLst>
              <p:tags r:id="rId2"/>
            </p:custDataLst>
          </p:nvPr>
        </p:nvSpPr>
        <p:spPr>
          <a:xfrm>
            <a:off x="478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Inhaltsplatzhalter 14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82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8674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8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5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638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094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16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134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37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197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95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582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846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2815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495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9282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71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60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89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94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47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12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617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13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46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75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03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66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-1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67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35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462" y="2628011"/>
            <a:ext cx="1243076" cy="1601991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16000"/>
            <a:ext cx="9144000" cy="666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Thank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62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393700"/>
            <a:ext cx="8359775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113" y="1543050"/>
            <a:ext cx="8359775" cy="438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578600"/>
            <a:ext cx="317500" cy="152400"/>
          </a:xfrm>
          <a:prstGeom prst="rect">
            <a:avLst/>
          </a:prstGeom>
        </p:spPr>
        <p:txBody>
          <a:bodyPr/>
          <a:lstStyle/>
          <a:p>
            <a:fld id="{AEA7DC6F-5513-0A41-BA6E-6810A329E6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1/21/2015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1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2124000"/>
            <a:ext cx="7488000" cy="3960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32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2124000"/>
            <a:ext cx="7488000" cy="3960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1" y="-1"/>
            <a:ext cx="3487293" cy="6858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828000"/>
            <a:ext cx="4320000" cy="540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96000" y="1368000"/>
            <a:ext cx="4320000" cy="41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96000" y="2123999"/>
            <a:ext cx="4320000" cy="396000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16000">
              <a:spcBef>
                <a:spcPts val="0"/>
              </a:spcBef>
              <a:buFont typeface="Calibri" panose="020F0502020204030204" pitchFamily="34" charset="0"/>
              <a:buChar char="─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5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0" y="2123999"/>
            <a:ext cx="5655945" cy="3960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2124000"/>
            <a:ext cx="2412000" cy="3960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18681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Inhaltsplatzhalter 13"/>
          <p:cNvSpPr>
            <a:spLocks noGrp="1"/>
          </p:cNvSpPr>
          <p:nvPr>
            <p:ph sz="quarter" idx="2" hasCustomPrompt="1"/>
            <p:custDataLst>
              <p:tags r:id="rId2"/>
            </p:custDataLst>
          </p:nvPr>
        </p:nvSpPr>
        <p:spPr>
          <a:xfrm>
            <a:off x="478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Inhaltsplatzhalter 14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82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8674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50803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701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62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9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152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97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1" y="-1"/>
            <a:ext cx="3487293" cy="6858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828000"/>
            <a:ext cx="4320000" cy="540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96000" y="1368000"/>
            <a:ext cx="4320000" cy="41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96000" y="2123999"/>
            <a:ext cx="4320000" cy="396000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16000">
              <a:spcBef>
                <a:spcPts val="0"/>
              </a:spcBef>
              <a:buFont typeface="Calibri" panose="020F0502020204030204" pitchFamily="34" charset="0"/>
              <a:buChar char="─"/>
              <a:defRPr/>
            </a:lvl6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55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14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11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72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894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638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18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0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46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8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0" y="2123999"/>
            <a:ext cx="5655945" cy="3960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2124000"/>
            <a:ext cx="2412000" cy="3960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305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2124000"/>
            <a:ext cx="7488000" cy="3960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0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1" y="-1"/>
            <a:ext cx="3487293" cy="6858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828000"/>
            <a:ext cx="4320000" cy="540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96000" y="1368000"/>
            <a:ext cx="4320000" cy="41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96000" y="2123999"/>
            <a:ext cx="4320000" cy="396000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16000">
              <a:spcBef>
                <a:spcPts val="0"/>
              </a:spcBef>
              <a:buFont typeface="Calibri" panose="020F0502020204030204" pitchFamily="34" charset="0"/>
              <a:buChar char="─"/>
              <a:defRPr/>
            </a:lvl6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8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0" y="2123999"/>
            <a:ext cx="5655945" cy="3960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2124000"/>
            <a:ext cx="2412000" cy="3960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1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Inhaltsplatzhalter 13"/>
          <p:cNvSpPr>
            <a:spLocks noGrp="1"/>
          </p:cNvSpPr>
          <p:nvPr>
            <p:ph sz="quarter" idx="2" hasCustomPrompt="1"/>
            <p:custDataLst>
              <p:tags r:id="rId2"/>
            </p:custDataLst>
          </p:nvPr>
        </p:nvSpPr>
        <p:spPr>
          <a:xfrm>
            <a:off x="478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Inhaltsplatzhalter 14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82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8674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0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128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182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0519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46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Inhaltsplatzhalter 13"/>
          <p:cNvSpPr>
            <a:spLocks noGrp="1"/>
          </p:cNvSpPr>
          <p:nvPr>
            <p:ph sz="quarter" idx="2" hasCustomPrompt="1"/>
            <p:custDataLst>
              <p:tags r:id="rId2"/>
            </p:custDataLst>
          </p:nvPr>
        </p:nvSpPr>
        <p:spPr>
          <a:xfrm>
            <a:off x="478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Inhaltsplatzhalter 14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82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8674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073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018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1855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71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099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143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351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6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98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7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717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99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70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28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95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10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95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58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-1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51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13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97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66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462" y="2628011"/>
            <a:ext cx="1243076" cy="1601991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16000"/>
            <a:ext cx="9144000" cy="666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Thank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30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393700"/>
            <a:ext cx="8359775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113" y="1543050"/>
            <a:ext cx="8359775" cy="438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578600"/>
            <a:ext cx="317500" cy="152400"/>
          </a:xfrm>
          <a:prstGeom prst="rect">
            <a:avLst/>
          </a:prstGeom>
        </p:spPr>
        <p:txBody>
          <a:bodyPr/>
          <a:lstStyle/>
          <a:p>
            <a:fld id="{AEA7DC6F-5513-0A41-BA6E-6810A329E6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AB9491-0AA0-41DC-90CD-339B92B2E828}" type="datetime1">
              <a:rPr lang="en-US" smtClean="0">
                <a:solidFill>
                  <a:srgbClr val="000000"/>
                </a:solidFill>
              </a:rPr>
              <a:pPr/>
              <a:t>5/3/17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0211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PHSMTR2_CO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50" y="130175"/>
            <a:ext cx="990600" cy="196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5" name="Text Box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7650" y="6578600"/>
            <a:ext cx="18415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defRPr/>
            </a:pPr>
            <a:r>
              <a:rPr lang="en-US" sz="1000" noProof="1">
                <a:solidFill>
                  <a:srgbClr val="000000"/>
                </a:solidFill>
              </a:rPr>
              <a:t>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714500"/>
            <a:ext cx="8359775" cy="438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2113" y="565150"/>
            <a:ext cx="8359775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578600"/>
            <a:ext cx="3175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6499B-71F4-45DB-BA25-7EE22568A5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0308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00" y="2628000"/>
            <a:ext cx="1260172" cy="160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37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07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2124000"/>
            <a:ext cx="7488000" cy="3960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1" y="-1"/>
            <a:ext cx="3487293" cy="6858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828000"/>
            <a:ext cx="4320000" cy="540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96000" y="1368000"/>
            <a:ext cx="4320000" cy="41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96000" y="2123999"/>
            <a:ext cx="4320000" cy="396000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16000">
              <a:spcBef>
                <a:spcPts val="0"/>
              </a:spcBef>
              <a:buFont typeface="Calibri" panose="020F0502020204030204" pitchFamily="34" charset="0"/>
              <a:buChar char="─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0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0" y="2123999"/>
            <a:ext cx="5655945" cy="3960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2124000"/>
            <a:ext cx="2412000" cy="3960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06080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Inhaltsplatzhalter 13"/>
          <p:cNvSpPr>
            <a:spLocks noGrp="1"/>
          </p:cNvSpPr>
          <p:nvPr>
            <p:ph sz="quarter" idx="2" hasCustomPrompt="1"/>
            <p:custDataLst>
              <p:tags r:id="rId2"/>
            </p:custDataLst>
          </p:nvPr>
        </p:nvSpPr>
        <p:spPr>
          <a:xfrm>
            <a:off x="478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Inhaltsplatzhalter 14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82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8674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11734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88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289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0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1646" y="1878224"/>
            <a:ext cx="8458825" cy="360000"/>
          </a:xfrm>
          <a:prstGeom prst="rect">
            <a:avLst/>
          </a:prstGeom>
          <a:solidFill>
            <a:srgbClr val="FFB3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9CAA15B-23DC-4A9B-89E3-7A0EAD97C204}" type="datetimeFigureOut">
              <a:rPr lang="en-US" smtClean="0">
                <a:solidFill>
                  <a:srgbClr val="000000"/>
                </a:solidFill>
              </a:rPr>
              <a:pPr/>
              <a:t>5/3/17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956CE866-56C8-4919-8A68-002F0DE1D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23118" y="683622"/>
            <a:ext cx="1068357" cy="360000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0510" y="68340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923118" y="683404"/>
            <a:ext cx="1068357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&lt;ID&gt;</a:t>
            </a:r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51520" y="87015"/>
            <a:ext cx="347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FEATURE CARD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23118" y="1124962"/>
            <a:ext cx="3456384" cy="360000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260510" y="1124744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Epic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7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923118" y="1124744"/>
            <a:ext cx="3456384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&lt;Epic title&gt;</a:t>
            </a:r>
            <a:endParaRPr lang="en-US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264090" y="1578278"/>
            <a:ext cx="152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Feature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0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359513" y="1887356"/>
            <a:ext cx="8460959" cy="3600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&lt;Feature title&gt;</a:t>
            </a:r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372602" y="2555812"/>
            <a:ext cx="8458825" cy="1089212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75046" y="2255866"/>
            <a:ext cx="152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Description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6" name="Text Placeholder 25"/>
          <p:cNvSpPr>
            <a:spLocks noGrp="1"/>
          </p:cNvSpPr>
          <p:nvPr>
            <p:ph type="body" sz="quarter" idx="24" hasCustomPrompt="1"/>
          </p:nvPr>
        </p:nvSpPr>
        <p:spPr>
          <a:xfrm>
            <a:off x="370146" y="2564944"/>
            <a:ext cx="8460959" cy="108008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&lt;Short description / User voice / Rationale&gt;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898166" y="692736"/>
            <a:ext cx="1481336" cy="360000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075246" y="692518"/>
            <a:ext cx="8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REL / IT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2898166" y="692518"/>
            <a:ext cx="1481336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&lt;Rel./Iter.&gt;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7619862" y="692736"/>
            <a:ext cx="1200610" cy="360000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6539742" y="692518"/>
            <a:ext cx="106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Bus. Value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7" name="Text Placeholder 25"/>
          <p:cNvSpPr>
            <a:spLocks noGrp="1"/>
          </p:cNvSpPr>
          <p:nvPr>
            <p:ph type="body" sz="quarter" idx="26" hasCustomPrompt="1"/>
          </p:nvPr>
        </p:nvSpPr>
        <p:spPr>
          <a:xfrm>
            <a:off x="7624832" y="692736"/>
            <a:ext cx="1195640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&lt;C/H/M/L&gt;</a:t>
            </a:r>
            <a:endParaRPr lang="en-US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7619862" y="1124784"/>
            <a:ext cx="1200610" cy="360000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308304" y="3699454"/>
            <a:ext cx="1189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Uncertainty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0" name="Text Placeholder 25"/>
          <p:cNvSpPr>
            <a:spLocks noGrp="1"/>
          </p:cNvSpPr>
          <p:nvPr>
            <p:ph type="body" sz="quarter" idx="27" hasCustomPrompt="1"/>
          </p:nvPr>
        </p:nvSpPr>
        <p:spPr>
          <a:xfrm>
            <a:off x="7624832" y="1124784"/>
            <a:ext cx="1195640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&lt;Points&gt;</a:t>
            </a:r>
            <a:endParaRPr lang="en-US"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6372200" y="0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Bus. Value = Critical / High / Med / Low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5162600" y="692736"/>
            <a:ext cx="1306488" cy="360000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4613550" y="69269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Type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7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5162600" y="692736"/>
            <a:ext cx="1306488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&lt;User/Tech&gt;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5162600" y="1124962"/>
            <a:ext cx="1306488" cy="360000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4499992" y="1124744"/>
            <a:ext cx="700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Usage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0" name="Text Placeholder 25"/>
          <p:cNvSpPr>
            <a:spLocks noGrp="1"/>
          </p:cNvSpPr>
          <p:nvPr>
            <p:ph type="body" sz="quarter" idx="30" hasCustomPrompt="1"/>
          </p:nvPr>
        </p:nvSpPr>
        <p:spPr>
          <a:xfrm>
            <a:off x="5162600" y="1124784"/>
            <a:ext cx="1306488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&lt;D/W/M/O&gt;</a:t>
            </a:r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6372200" y="188640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Usage = Daily / Weekly / Monthly / Other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385527" y="3993509"/>
            <a:ext cx="6922777" cy="938893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287970" y="3693563"/>
            <a:ext cx="205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How to test / demo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8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383071" y="4002641"/>
            <a:ext cx="6925233" cy="9297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&lt;Describe how the feature can be demonstrated. This may sharpen the thinking about the actual result&gt;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375059" y="5298419"/>
            <a:ext cx="8517421" cy="938893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 userDrawn="1"/>
        </p:nvSpPr>
        <p:spPr>
          <a:xfrm>
            <a:off x="277502" y="4998473"/>
            <a:ext cx="422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Architectural impact / additional notes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1" name="Text Placeholder 25"/>
          <p:cNvSpPr>
            <a:spLocks noGrp="1"/>
          </p:cNvSpPr>
          <p:nvPr>
            <p:ph type="body" sz="quarter" idx="32" hasCustomPrompt="1"/>
          </p:nvPr>
        </p:nvSpPr>
        <p:spPr>
          <a:xfrm>
            <a:off x="372603" y="5307551"/>
            <a:ext cx="8519877" cy="9297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&lt;Describe the impact on architecture and/or additional notes&gt;</a:t>
            </a:r>
            <a:endParaRPr lang="en-US" dirty="0"/>
          </a:p>
        </p:txBody>
      </p:sp>
      <p:sp>
        <p:nvSpPr>
          <p:cNvPr id="82" name="TextBox 81"/>
          <p:cNvSpPr txBox="1"/>
          <p:nvPr userDrawn="1"/>
        </p:nvSpPr>
        <p:spPr>
          <a:xfrm>
            <a:off x="7308304" y="4026550"/>
            <a:ext cx="56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Req.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7907948" y="4008722"/>
            <a:ext cx="984532" cy="360000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5" name="Text Placeholder 25"/>
          <p:cNvSpPr>
            <a:spLocks noGrp="1"/>
          </p:cNvSpPr>
          <p:nvPr>
            <p:ph type="body" sz="quarter" idx="33" hasCustomPrompt="1"/>
          </p:nvPr>
        </p:nvSpPr>
        <p:spPr>
          <a:xfrm>
            <a:off x="7884368" y="4005064"/>
            <a:ext cx="1008112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&lt;H/M/L&gt;</a:t>
            </a:r>
            <a:endParaRPr lang="en-US" dirty="0"/>
          </a:p>
        </p:txBody>
      </p:sp>
      <p:sp>
        <p:nvSpPr>
          <p:cNvPr id="86" name="TextBox 85"/>
          <p:cNvSpPr txBox="1"/>
          <p:nvPr userDrawn="1"/>
        </p:nvSpPr>
        <p:spPr>
          <a:xfrm>
            <a:off x="7308304" y="4458598"/>
            <a:ext cx="62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Tech.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7907948" y="4440770"/>
            <a:ext cx="984532" cy="360000"/>
          </a:xfrm>
          <a:prstGeom prst="rect">
            <a:avLst/>
          </a:prstGeom>
          <a:solidFill>
            <a:srgbClr val="FFD5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8" name="Text Placeholder 25"/>
          <p:cNvSpPr>
            <a:spLocks noGrp="1"/>
          </p:cNvSpPr>
          <p:nvPr>
            <p:ph type="body" sz="quarter" idx="34" hasCustomPrompt="1"/>
          </p:nvPr>
        </p:nvSpPr>
        <p:spPr>
          <a:xfrm>
            <a:off x="7884368" y="4437112"/>
            <a:ext cx="1008112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&lt;H/M/L&gt;</a:t>
            </a:r>
            <a:endParaRPr lang="en-US" dirty="0"/>
          </a:p>
        </p:txBody>
      </p:sp>
      <p:sp>
        <p:nvSpPr>
          <p:cNvPr id="89" name="TextBox 88"/>
          <p:cNvSpPr txBox="1"/>
          <p:nvPr userDrawn="1"/>
        </p:nvSpPr>
        <p:spPr>
          <a:xfrm>
            <a:off x="6676212" y="1124744"/>
            <a:ext cx="92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Estimate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7554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1646" y="1878224"/>
            <a:ext cx="8458825" cy="360000"/>
          </a:xfrm>
          <a:prstGeom prst="rect">
            <a:avLst/>
          </a:prstGeom>
          <a:solidFill>
            <a:srgbClr val="FFC0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9CAA15B-23DC-4A9B-89E3-7A0EAD97C204}" type="datetimeFigureOut">
              <a:rPr lang="en-US" smtClean="0">
                <a:solidFill>
                  <a:srgbClr val="000000"/>
                </a:solidFill>
              </a:rPr>
              <a:pPr/>
              <a:t>5/3/17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956CE866-56C8-4919-8A68-002F0DE1D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23118" y="683622"/>
            <a:ext cx="1068357" cy="360000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0510" y="68340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923118" y="683404"/>
            <a:ext cx="1068357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&lt;ID&gt;</a:t>
            </a:r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51520" y="87015"/>
            <a:ext cx="347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FEATURE CARD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23118" y="1124962"/>
            <a:ext cx="3456384" cy="360000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260510" y="1124744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Epic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7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923118" y="1124744"/>
            <a:ext cx="3456384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&lt;Epic title&gt;</a:t>
            </a:r>
            <a:endParaRPr lang="en-US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264090" y="1578278"/>
            <a:ext cx="152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Feature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0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359513" y="1887356"/>
            <a:ext cx="8460959" cy="3600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&lt;Feature title&gt;</a:t>
            </a:r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372602" y="2555812"/>
            <a:ext cx="8458825" cy="1089212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75046" y="2255866"/>
            <a:ext cx="152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Description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6" name="Text Placeholder 25"/>
          <p:cNvSpPr>
            <a:spLocks noGrp="1"/>
          </p:cNvSpPr>
          <p:nvPr>
            <p:ph type="body" sz="quarter" idx="24" hasCustomPrompt="1"/>
          </p:nvPr>
        </p:nvSpPr>
        <p:spPr>
          <a:xfrm>
            <a:off x="370146" y="2564944"/>
            <a:ext cx="8460959" cy="108008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&lt;Short description / User voice / Rationale&gt;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898166" y="692736"/>
            <a:ext cx="1481336" cy="360000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075246" y="692518"/>
            <a:ext cx="8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REL / IT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2898166" y="692518"/>
            <a:ext cx="1481336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&lt;Rel./Iter.&gt;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7619862" y="692736"/>
            <a:ext cx="1200610" cy="360000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6539742" y="692518"/>
            <a:ext cx="106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Bus. Value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7" name="Text Placeholder 25"/>
          <p:cNvSpPr>
            <a:spLocks noGrp="1"/>
          </p:cNvSpPr>
          <p:nvPr>
            <p:ph type="body" sz="quarter" idx="26" hasCustomPrompt="1"/>
          </p:nvPr>
        </p:nvSpPr>
        <p:spPr>
          <a:xfrm>
            <a:off x="7624832" y="692736"/>
            <a:ext cx="1195640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&lt;C/H/M/L&gt;</a:t>
            </a:r>
            <a:endParaRPr lang="en-US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7619862" y="1124784"/>
            <a:ext cx="1200610" cy="360000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308304" y="3699454"/>
            <a:ext cx="1189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Uncertainty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0" name="Text Placeholder 25"/>
          <p:cNvSpPr>
            <a:spLocks noGrp="1"/>
          </p:cNvSpPr>
          <p:nvPr>
            <p:ph type="body" sz="quarter" idx="27" hasCustomPrompt="1"/>
          </p:nvPr>
        </p:nvSpPr>
        <p:spPr>
          <a:xfrm>
            <a:off x="7624832" y="1124784"/>
            <a:ext cx="1195640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&lt;Points&gt;</a:t>
            </a:r>
            <a:endParaRPr lang="en-US"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6372200" y="0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Bus. Value = Critical / High / Med / Low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5162600" y="692736"/>
            <a:ext cx="1306488" cy="360000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4613550" y="69269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Type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7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5162600" y="692736"/>
            <a:ext cx="1306488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&lt;User/Tech&gt;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5162600" y="1124962"/>
            <a:ext cx="1306488" cy="360000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4499992" y="1124744"/>
            <a:ext cx="700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Usage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0" name="Text Placeholder 25"/>
          <p:cNvSpPr>
            <a:spLocks noGrp="1"/>
          </p:cNvSpPr>
          <p:nvPr>
            <p:ph type="body" sz="quarter" idx="30" hasCustomPrompt="1"/>
          </p:nvPr>
        </p:nvSpPr>
        <p:spPr>
          <a:xfrm>
            <a:off x="5162600" y="1124784"/>
            <a:ext cx="1306488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&lt;D/W/M/O&gt;</a:t>
            </a:r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6372200" y="188640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Usage = Daily / Weekly / Monthly / Other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385527" y="3993509"/>
            <a:ext cx="6922777" cy="938893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287970" y="3693563"/>
            <a:ext cx="205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How to test / demo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8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383071" y="4002641"/>
            <a:ext cx="6925233" cy="9297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&lt;Describe how the feature can be demonstrated. This may sharpen the thinking about the actual result&gt;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375059" y="5298419"/>
            <a:ext cx="8517421" cy="938893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 userDrawn="1"/>
        </p:nvSpPr>
        <p:spPr>
          <a:xfrm>
            <a:off x="277502" y="4998473"/>
            <a:ext cx="422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Architectural impact / additional notes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1" name="Text Placeholder 25"/>
          <p:cNvSpPr>
            <a:spLocks noGrp="1"/>
          </p:cNvSpPr>
          <p:nvPr>
            <p:ph type="body" sz="quarter" idx="32" hasCustomPrompt="1"/>
          </p:nvPr>
        </p:nvSpPr>
        <p:spPr>
          <a:xfrm>
            <a:off x="372603" y="5307551"/>
            <a:ext cx="8519877" cy="9297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&lt;Describe the impact on architecture and/or additional notes&gt;</a:t>
            </a:r>
            <a:endParaRPr lang="en-US" dirty="0"/>
          </a:p>
        </p:txBody>
      </p:sp>
      <p:sp>
        <p:nvSpPr>
          <p:cNvPr id="82" name="TextBox 81"/>
          <p:cNvSpPr txBox="1"/>
          <p:nvPr userDrawn="1"/>
        </p:nvSpPr>
        <p:spPr>
          <a:xfrm>
            <a:off x="7308304" y="4026550"/>
            <a:ext cx="56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Req.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7907948" y="4008722"/>
            <a:ext cx="984532" cy="360000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5" name="Text Placeholder 25"/>
          <p:cNvSpPr>
            <a:spLocks noGrp="1"/>
          </p:cNvSpPr>
          <p:nvPr>
            <p:ph type="body" sz="quarter" idx="33" hasCustomPrompt="1"/>
          </p:nvPr>
        </p:nvSpPr>
        <p:spPr>
          <a:xfrm>
            <a:off x="7884368" y="4005064"/>
            <a:ext cx="1008112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&lt;H/M/L&gt;</a:t>
            </a:r>
            <a:endParaRPr lang="en-US" dirty="0"/>
          </a:p>
        </p:txBody>
      </p:sp>
      <p:sp>
        <p:nvSpPr>
          <p:cNvPr id="86" name="TextBox 85"/>
          <p:cNvSpPr txBox="1"/>
          <p:nvPr userDrawn="1"/>
        </p:nvSpPr>
        <p:spPr>
          <a:xfrm>
            <a:off x="7308304" y="4458598"/>
            <a:ext cx="62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Tech.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7907948" y="4440770"/>
            <a:ext cx="984532" cy="360000"/>
          </a:xfrm>
          <a:prstGeom prst="rect">
            <a:avLst/>
          </a:prstGeom>
          <a:solidFill>
            <a:srgbClr val="FFD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8" name="Text Placeholder 25"/>
          <p:cNvSpPr>
            <a:spLocks noGrp="1"/>
          </p:cNvSpPr>
          <p:nvPr>
            <p:ph type="body" sz="quarter" idx="34" hasCustomPrompt="1"/>
          </p:nvPr>
        </p:nvSpPr>
        <p:spPr>
          <a:xfrm>
            <a:off x="7884368" y="4437112"/>
            <a:ext cx="1008112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&lt;H/M/L&gt;</a:t>
            </a:r>
            <a:endParaRPr lang="en-US" dirty="0"/>
          </a:p>
        </p:txBody>
      </p:sp>
      <p:sp>
        <p:nvSpPr>
          <p:cNvPr id="89" name="TextBox 88"/>
          <p:cNvSpPr txBox="1"/>
          <p:nvPr userDrawn="1"/>
        </p:nvSpPr>
        <p:spPr>
          <a:xfrm>
            <a:off x="6676212" y="1124744"/>
            <a:ext cx="92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Estimate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7321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C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1646" y="1878224"/>
            <a:ext cx="8458825" cy="360000"/>
          </a:xfrm>
          <a:prstGeom prst="rect">
            <a:avLst/>
          </a:prstGeom>
          <a:solidFill>
            <a:srgbClr val="B0E0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9CAA15B-23DC-4A9B-89E3-7A0EAD97C204}" type="datetimeFigureOut">
              <a:rPr lang="en-US" smtClean="0">
                <a:solidFill>
                  <a:srgbClr val="000000"/>
                </a:solidFill>
              </a:rPr>
              <a:pPr/>
              <a:t>5/3/17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956CE866-56C8-4919-8A68-002F0DE1D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23118" y="683622"/>
            <a:ext cx="1068357" cy="360000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0510" y="68340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923118" y="683404"/>
            <a:ext cx="1068357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&lt;ID&gt;</a:t>
            </a:r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51520" y="87015"/>
            <a:ext cx="347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FEATURE CARD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23118" y="1124962"/>
            <a:ext cx="3456384" cy="360000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260510" y="1124744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Epic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7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923118" y="1124744"/>
            <a:ext cx="3456384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&lt;Epic title&gt;</a:t>
            </a:r>
            <a:endParaRPr lang="en-US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264090" y="1578278"/>
            <a:ext cx="152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Feature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0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359513" y="1887356"/>
            <a:ext cx="8460959" cy="3600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&lt;Feature title&gt;</a:t>
            </a:r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372602" y="2555812"/>
            <a:ext cx="8458825" cy="1089212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75046" y="2255866"/>
            <a:ext cx="152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Description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6" name="Text Placeholder 25"/>
          <p:cNvSpPr>
            <a:spLocks noGrp="1"/>
          </p:cNvSpPr>
          <p:nvPr>
            <p:ph type="body" sz="quarter" idx="24" hasCustomPrompt="1"/>
          </p:nvPr>
        </p:nvSpPr>
        <p:spPr>
          <a:xfrm>
            <a:off x="370146" y="2564944"/>
            <a:ext cx="8460959" cy="108008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&lt;Short description / User voice / Rationale&gt;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898166" y="692736"/>
            <a:ext cx="1481336" cy="360000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075246" y="692518"/>
            <a:ext cx="8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REL / IT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2898166" y="692518"/>
            <a:ext cx="1481336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&lt;Rel./Iter.&gt;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7619862" y="692736"/>
            <a:ext cx="1200610" cy="360000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6539742" y="692518"/>
            <a:ext cx="106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Bus. Value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7" name="Text Placeholder 25"/>
          <p:cNvSpPr>
            <a:spLocks noGrp="1"/>
          </p:cNvSpPr>
          <p:nvPr>
            <p:ph type="body" sz="quarter" idx="26" hasCustomPrompt="1"/>
          </p:nvPr>
        </p:nvSpPr>
        <p:spPr>
          <a:xfrm>
            <a:off x="7624832" y="692736"/>
            <a:ext cx="1195640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&lt;C/H/M/L&gt;</a:t>
            </a:r>
            <a:endParaRPr lang="en-US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7619862" y="1124784"/>
            <a:ext cx="1200610" cy="360000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308304" y="3699454"/>
            <a:ext cx="1189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Uncertainty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0" name="Text Placeholder 25"/>
          <p:cNvSpPr>
            <a:spLocks noGrp="1"/>
          </p:cNvSpPr>
          <p:nvPr>
            <p:ph type="body" sz="quarter" idx="27" hasCustomPrompt="1"/>
          </p:nvPr>
        </p:nvSpPr>
        <p:spPr>
          <a:xfrm>
            <a:off x="7624832" y="1124784"/>
            <a:ext cx="1195640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&lt;Points&gt;</a:t>
            </a:r>
            <a:endParaRPr lang="en-US"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6372200" y="0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Bus. Value = Critical / High / Med / Low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5162600" y="692736"/>
            <a:ext cx="1306488" cy="360000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4613550" y="69269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Type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7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5162600" y="692736"/>
            <a:ext cx="1306488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&lt;User/Tech&gt;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5162600" y="1124962"/>
            <a:ext cx="1306488" cy="360000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4499992" y="1124744"/>
            <a:ext cx="700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Usage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0" name="Text Placeholder 25"/>
          <p:cNvSpPr>
            <a:spLocks noGrp="1"/>
          </p:cNvSpPr>
          <p:nvPr>
            <p:ph type="body" sz="quarter" idx="30" hasCustomPrompt="1"/>
          </p:nvPr>
        </p:nvSpPr>
        <p:spPr>
          <a:xfrm>
            <a:off x="5162600" y="1124784"/>
            <a:ext cx="1306488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&lt;D/W/M/O&gt;</a:t>
            </a:r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6372200" y="188640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Usage = Daily / Weekly / Monthly / Other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385527" y="3993509"/>
            <a:ext cx="6922777" cy="938893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287970" y="3693563"/>
            <a:ext cx="205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How to test / demo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8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383071" y="4002641"/>
            <a:ext cx="6925233" cy="9297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&lt;Describe how the feature can be demonstrated. This may sharpen the thinking about the actual result&gt;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375059" y="5298419"/>
            <a:ext cx="8517421" cy="938893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 userDrawn="1"/>
        </p:nvSpPr>
        <p:spPr>
          <a:xfrm>
            <a:off x="277502" y="4998473"/>
            <a:ext cx="422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Architectural impact / additional notes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1" name="Text Placeholder 25"/>
          <p:cNvSpPr>
            <a:spLocks noGrp="1"/>
          </p:cNvSpPr>
          <p:nvPr>
            <p:ph type="body" sz="quarter" idx="32" hasCustomPrompt="1"/>
          </p:nvPr>
        </p:nvSpPr>
        <p:spPr>
          <a:xfrm>
            <a:off x="372603" y="5307551"/>
            <a:ext cx="8519877" cy="9297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&lt;Describe the impact on architecture and/or additional notes&gt;</a:t>
            </a:r>
            <a:endParaRPr lang="en-US" dirty="0"/>
          </a:p>
        </p:txBody>
      </p:sp>
      <p:sp>
        <p:nvSpPr>
          <p:cNvPr id="82" name="TextBox 81"/>
          <p:cNvSpPr txBox="1"/>
          <p:nvPr userDrawn="1"/>
        </p:nvSpPr>
        <p:spPr>
          <a:xfrm>
            <a:off x="7308304" y="4026550"/>
            <a:ext cx="56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Req.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7907948" y="4008722"/>
            <a:ext cx="984532" cy="360000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5" name="Text Placeholder 25"/>
          <p:cNvSpPr>
            <a:spLocks noGrp="1"/>
          </p:cNvSpPr>
          <p:nvPr>
            <p:ph type="body" sz="quarter" idx="33" hasCustomPrompt="1"/>
          </p:nvPr>
        </p:nvSpPr>
        <p:spPr>
          <a:xfrm>
            <a:off x="7884368" y="4005064"/>
            <a:ext cx="1008112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&lt;H/M/L&gt;</a:t>
            </a:r>
            <a:endParaRPr lang="en-US" dirty="0"/>
          </a:p>
        </p:txBody>
      </p:sp>
      <p:sp>
        <p:nvSpPr>
          <p:cNvPr id="86" name="TextBox 85"/>
          <p:cNvSpPr txBox="1"/>
          <p:nvPr userDrawn="1"/>
        </p:nvSpPr>
        <p:spPr>
          <a:xfrm>
            <a:off x="7308304" y="4458598"/>
            <a:ext cx="62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Tech.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7907948" y="4440770"/>
            <a:ext cx="984532" cy="360000"/>
          </a:xfrm>
          <a:prstGeom prst="rect">
            <a:avLst/>
          </a:prstGeom>
          <a:solidFill>
            <a:srgbClr val="D4E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8" name="Text Placeholder 25"/>
          <p:cNvSpPr>
            <a:spLocks noGrp="1"/>
          </p:cNvSpPr>
          <p:nvPr>
            <p:ph type="body" sz="quarter" idx="34" hasCustomPrompt="1"/>
          </p:nvPr>
        </p:nvSpPr>
        <p:spPr>
          <a:xfrm>
            <a:off x="7884368" y="4437112"/>
            <a:ext cx="1008112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&lt;H/M/L&gt;</a:t>
            </a:r>
            <a:endParaRPr lang="en-US" dirty="0"/>
          </a:p>
        </p:txBody>
      </p:sp>
      <p:sp>
        <p:nvSpPr>
          <p:cNvPr id="89" name="TextBox 88"/>
          <p:cNvSpPr txBox="1"/>
          <p:nvPr userDrawn="1"/>
        </p:nvSpPr>
        <p:spPr>
          <a:xfrm>
            <a:off x="6676212" y="1124744"/>
            <a:ext cx="92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Estimate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4348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1646" y="1878224"/>
            <a:ext cx="8458825" cy="360000"/>
          </a:xfrm>
          <a:prstGeom prst="rect">
            <a:avLst/>
          </a:prstGeom>
          <a:solidFill>
            <a:srgbClr val="6FE3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C9CAA15B-23DC-4A9B-89E3-7A0EAD97C204}" type="datetimeFigureOut">
              <a:rPr lang="en-US" smtClean="0">
                <a:solidFill>
                  <a:srgbClr val="000000"/>
                </a:solidFill>
              </a:rPr>
              <a:pPr/>
              <a:t>5/3/17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956CE866-56C8-4919-8A68-002F0DE1D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23118" y="683622"/>
            <a:ext cx="1068357" cy="360000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0510" y="68340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923118" y="683404"/>
            <a:ext cx="1068357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&lt;ID&gt;</a:t>
            </a:r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51520" y="87015"/>
            <a:ext cx="347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FEATURE CARD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23118" y="1124962"/>
            <a:ext cx="3456384" cy="360000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260510" y="1124744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Epic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7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923118" y="1124744"/>
            <a:ext cx="3456384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&lt;Epic title&gt;</a:t>
            </a:r>
            <a:endParaRPr lang="en-US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264090" y="1578278"/>
            <a:ext cx="152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Feature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0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359513" y="1887356"/>
            <a:ext cx="8460959" cy="3600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None/>
              <a:def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&lt;Feature title&gt;</a:t>
            </a:r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372602" y="2555812"/>
            <a:ext cx="8458825" cy="1089212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75046" y="2255866"/>
            <a:ext cx="152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Description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6" name="Text Placeholder 25"/>
          <p:cNvSpPr>
            <a:spLocks noGrp="1"/>
          </p:cNvSpPr>
          <p:nvPr>
            <p:ph type="body" sz="quarter" idx="24" hasCustomPrompt="1"/>
          </p:nvPr>
        </p:nvSpPr>
        <p:spPr>
          <a:xfrm>
            <a:off x="370146" y="2564944"/>
            <a:ext cx="8460959" cy="108008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&lt;Short description / User voice / Rationale&gt;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898166" y="692736"/>
            <a:ext cx="1481336" cy="360000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075246" y="692518"/>
            <a:ext cx="8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REL / IT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2898166" y="692518"/>
            <a:ext cx="1481336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&lt;Rel./Iter.&gt;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7619862" y="692736"/>
            <a:ext cx="1200610" cy="360000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6539742" y="692518"/>
            <a:ext cx="106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Bus. Value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7" name="Text Placeholder 25"/>
          <p:cNvSpPr>
            <a:spLocks noGrp="1"/>
          </p:cNvSpPr>
          <p:nvPr>
            <p:ph type="body" sz="quarter" idx="26" hasCustomPrompt="1"/>
          </p:nvPr>
        </p:nvSpPr>
        <p:spPr>
          <a:xfrm>
            <a:off x="7624832" y="692736"/>
            <a:ext cx="1195640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&lt;C/H/M/L&gt;</a:t>
            </a:r>
            <a:endParaRPr lang="en-US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7619862" y="1124784"/>
            <a:ext cx="1200610" cy="360000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308304" y="3699454"/>
            <a:ext cx="1189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Uncertainty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0" name="Text Placeholder 25"/>
          <p:cNvSpPr>
            <a:spLocks noGrp="1"/>
          </p:cNvSpPr>
          <p:nvPr>
            <p:ph type="body" sz="quarter" idx="27" hasCustomPrompt="1"/>
          </p:nvPr>
        </p:nvSpPr>
        <p:spPr>
          <a:xfrm>
            <a:off x="7624832" y="1124784"/>
            <a:ext cx="1195640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&lt;Points&gt;</a:t>
            </a:r>
            <a:endParaRPr lang="en-US"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6372200" y="0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Bus. Value = Critical / High / Med / Low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5162600" y="692736"/>
            <a:ext cx="1306488" cy="360000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4613550" y="69269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Type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7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5162600" y="692736"/>
            <a:ext cx="1306488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&lt;User/Tech&gt;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5162600" y="1124962"/>
            <a:ext cx="1306488" cy="360000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4499992" y="1124744"/>
            <a:ext cx="700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Usage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0" name="Text Placeholder 25"/>
          <p:cNvSpPr>
            <a:spLocks noGrp="1"/>
          </p:cNvSpPr>
          <p:nvPr>
            <p:ph type="body" sz="quarter" idx="30" hasCustomPrompt="1"/>
          </p:nvPr>
        </p:nvSpPr>
        <p:spPr>
          <a:xfrm>
            <a:off x="5162600" y="1124784"/>
            <a:ext cx="1306488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&lt;D/W/M/O&gt;</a:t>
            </a:r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6372200" y="188640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Usage = Daily / Weekly / Monthly / Other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385527" y="3993509"/>
            <a:ext cx="6922777" cy="938893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287970" y="3693563"/>
            <a:ext cx="205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How to test / demo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8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383071" y="4002641"/>
            <a:ext cx="6925233" cy="9297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&lt;Describe how the feature can be demonstrated. This may sharpen the thinking about the actual result&gt;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375059" y="5298419"/>
            <a:ext cx="8517421" cy="938893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 userDrawn="1"/>
        </p:nvSpPr>
        <p:spPr>
          <a:xfrm>
            <a:off x="277502" y="4998473"/>
            <a:ext cx="422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Architectural impact / additional notes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1" name="Text Placeholder 25"/>
          <p:cNvSpPr>
            <a:spLocks noGrp="1"/>
          </p:cNvSpPr>
          <p:nvPr>
            <p:ph type="body" sz="quarter" idx="32" hasCustomPrompt="1"/>
          </p:nvPr>
        </p:nvSpPr>
        <p:spPr>
          <a:xfrm>
            <a:off x="372603" y="5307551"/>
            <a:ext cx="8519877" cy="9297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&lt;Describe the impact on architecture and/or additional notes&gt;</a:t>
            </a:r>
            <a:endParaRPr lang="en-US" dirty="0"/>
          </a:p>
        </p:txBody>
      </p:sp>
      <p:sp>
        <p:nvSpPr>
          <p:cNvPr id="82" name="TextBox 81"/>
          <p:cNvSpPr txBox="1"/>
          <p:nvPr userDrawn="1"/>
        </p:nvSpPr>
        <p:spPr>
          <a:xfrm>
            <a:off x="7308304" y="4026550"/>
            <a:ext cx="56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Req.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7907948" y="4008722"/>
            <a:ext cx="984532" cy="360000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5" name="Text Placeholder 25"/>
          <p:cNvSpPr>
            <a:spLocks noGrp="1"/>
          </p:cNvSpPr>
          <p:nvPr>
            <p:ph type="body" sz="quarter" idx="33" hasCustomPrompt="1"/>
          </p:nvPr>
        </p:nvSpPr>
        <p:spPr>
          <a:xfrm>
            <a:off x="7884368" y="4005064"/>
            <a:ext cx="1008112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&lt;H/M/L&gt;</a:t>
            </a:r>
            <a:endParaRPr lang="en-US" dirty="0"/>
          </a:p>
        </p:txBody>
      </p:sp>
      <p:sp>
        <p:nvSpPr>
          <p:cNvPr id="86" name="TextBox 85"/>
          <p:cNvSpPr txBox="1"/>
          <p:nvPr userDrawn="1"/>
        </p:nvSpPr>
        <p:spPr>
          <a:xfrm>
            <a:off x="7308304" y="4458598"/>
            <a:ext cx="62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Tech.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7907948" y="4440770"/>
            <a:ext cx="984532" cy="360000"/>
          </a:xfrm>
          <a:prstGeom prst="rect">
            <a:avLst/>
          </a:prstGeom>
          <a:solidFill>
            <a:srgbClr val="CBF5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8" name="Text Placeholder 25"/>
          <p:cNvSpPr>
            <a:spLocks noGrp="1"/>
          </p:cNvSpPr>
          <p:nvPr>
            <p:ph type="body" sz="quarter" idx="34" hasCustomPrompt="1"/>
          </p:nvPr>
        </p:nvSpPr>
        <p:spPr>
          <a:xfrm>
            <a:off x="7884368" y="4437112"/>
            <a:ext cx="1008112" cy="360000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&lt;H/M/L&gt;</a:t>
            </a:r>
            <a:endParaRPr lang="en-US" dirty="0"/>
          </a:p>
        </p:txBody>
      </p:sp>
      <p:sp>
        <p:nvSpPr>
          <p:cNvPr id="89" name="TextBox 88"/>
          <p:cNvSpPr txBox="1"/>
          <p:nvPr userDrawn="1"/>
        </p:nvSpPr>
        <p:spPr>
          <a:xfrm>
            <a:off x="6676212" y="1124744"/>
            <a:ext cx="92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Estimate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3871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569076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4/2014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569076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Philips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69076"/>
            <a:ext cx="2057400" cy="365125"/>
          </a:xfrm>
          <a:prstGeom prst="rect">
            <a:avLst/>
          </a:prstGeom>
        </p:spPr>
        <p:txBody>
          <a:bodyPr/>
          <a:lstStyle/>
          <a:p>
            <a:fld id="{5D56761C-D802-47D2-AD77-AADA1D2FCCF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8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569076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4/2014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569076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Philips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9076"/>
            <a:ext cx="2057400" cy="365125"/>
          </a:xfrm>
          <a:prstGeom prst="rect">
            <a:avLst/>
          </a:prstGeom>
        </p:spPr>
        <p:txBody>
          <a:bodyPr/>
          <a:lstStyle/>
          <a:p>
            <a:fld id="{5D56761C-D802-47D2-AD77-AADA1D2FCCF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99444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65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466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707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54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824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685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533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059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24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8352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6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12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65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67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23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28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40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76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621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73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9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-1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85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50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462" y="2628011"/>
            <a:ext cx="1243076" cy="1601991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16000"/>
            <a:ext cx="9144000" cy="666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Thank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72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393700"/>
            <a:ext cx="8359775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113" y="1543050"/>
            <a:ext cx="8359775" cy="438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578600"/>
            <a:ext cx="317500" cy="152400"/>
          </a:xfrm>
          <a:prstGeom prst="rect">
            <a:avLst/>
          </a:prstGeom>
        </p:spPr>
        <p:txBody>
          <a:bodyPr/>
          <a:lstStyle/>
          <a:p>
            <a:fld id="{AEA7DC6F-5513-0A41-BA6E-6810A329E6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1/21/2015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603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2124000"/>
            <a:ext cx="7488000" cy="3960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1" y="-1"/>
            <a:ext cx="3487293" cy="6858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828000"/>
            <a:ext cx="4320000" cy="540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96000" y="1368000"/>
            <a:ext cx="4320000" cy="41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96000" y="2123999"/>
            <a:ext cx="4320000" cy="396000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16000">
              <a:spcBef>
                <a:spcPts val="0"/>
              </a:spcBef>
              <a:buFont typeface="Calibri" panose="020F0502020204030204" pitchFamily="34" charset="0"/>
              <a:buChar char="─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0" y="2123999"/>
            <a:ext cx="5655945" cy="3960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2124000"/>
            <a:ext cx="2412000" cy="3960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39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Inhaltsplatzhalter 13"/>
          <p:cNvSpPr>
            <a:spLocks noGrp="1"/>
          </p:cNvSpPr>
          <p:nvPr>
            <p:ph sz="quarter" idx="2" hasCustomPrompt="1"/>
            <p:custDataLst>
              <p:tags r:id="rId2"/>
            </p:custDataLst>
          </p:nvPr>
        </p:nvSpPr>
        <p:spPr>
          <a:xfrm>
            <a:off x="478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Inhaltsplatzhalter 14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82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8674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39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3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48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33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8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76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43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23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69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04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84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65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56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44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2124000"/>
            <a:ext cx="7488000" cy="3960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07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1" y="-1"/>
            <a:ext cx="3487293" cy="6858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828000"/>
            <a:ext cx="4320000" cy="540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96000" y="1368000"/>
            <a:ext cx="4320000" cy="41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96000" y="2123999"/>
            <a:ext cx="4320000" cy="3960000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16000">
              <a:spcBef>
                <a:spcPts val="0"/>
              </a:spcBef>
              <a:buFont typeface="Calibri" panose="020F0502020204030204" pitchFamily="34" charset="0"/>
              <a:buChar char="─"/>
              <a:defRPr/>
            </a:lvl6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6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Inhaltsplatzhalter 6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0" y="2123999"/>
            <a:ext cx="5655945" cy="3960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2124000"/>
            <a:ext cx="2412000" cy="3960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02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19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Inhaltsplatzhalter 13"/>
          <p:cNvSpPr>
            <a:spLocks noGrp="1"/>
          </p:cNvSpPr>
          <p:nvPr>
            <p:ph sz="quarter" idx="2" hasCustomPrompt="1"/>
            <p:custDataLst>
              <p:tags r:id="rId2"/>
            </p:custDataLst>
          </p:nvPr>
        </p:nvSpPr>
        <p:spPr>
          <a:xfrm>
            <a:off x="478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Inhaltsplatzhalter 14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828003" y="2123999"/>
            <a:ext cx="3527997" cy="262799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0" indent="0">
              <a:buFontTx/>
              <a:buNone/>
              <a:defRPr sz="2200"/>
            </a:lvl1pPr>
          </a:lstStyle>
          <a:p>
            <a:r>
              <a:rPr lang="de-DE" dirty="0" err="1" smtClean="0">
                <a:solidFill>
                  <a:srgbClr val="FFFFFF"/>
                </a:solidFill>
              </a:rPr>
              <a:t>Choose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icon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8674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528000" cy="11160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2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3"/>
            <a:r>
              <a:rPr lang="de-DE" sz="1600" dirty="0" smtClean="0"/>
              <a:t>Click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add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endParaRPr lang="de-DE" sz="1600" dirty="0" smtClean="0"/>
          </a:p>
          <a:p>
            <a:pPr lvl="4"/>
            <a:endParaRPr lang="de-DE" sz="1600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469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6503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28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336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801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211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447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98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77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793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5" y="1368000"/>
            <a:ext cx="7488238" cy="404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217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6493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816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58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235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02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77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520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19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6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27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23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96172E"/>
              </a:gs>
              <a:gs pos="100000">
                <a:srgbClr val="CD202C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90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CD202C"/>
              </a:gs>
              <a:gs pos="0">
                <a:srgbClr val="CD202C"/>
              </a:gs>
              <a:gs pos="100000">
                <a:srgbClr val="EA829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687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-1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32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2052000"/>
            <a:ext cx="5472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481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462" y="2628011"/>
            <a:ext cx="1243076" cy="1601991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16000"/>
            <a:ext cx="9144000" cy="666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Thank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33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393700"/>
            <a:ext cx="8359775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113" y="1543050"/>
            <a:ext cx="8359775" cy="438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578600"/>
            <a:ext cx="317500" cy="152400"/>
          </a:xfrm>
          <a:prstGeom prst="rect">
            <a:avLst/>
          </a:prstGeom>
        </p:spPr>
        <p:txBody>
          <a:bodyPr/>
          <a:lstStyle/>
          <a:p>
            <a:fld id="{AEA7DC6F-5513-0A41-BA6E-6810A329E6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1/21/2015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781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7504" y="6237312"/>
            <a:ext cx="57606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_Sector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_</a:t>
            </a: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35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828000"/>
            <a:ext cx="7488000" cy="51276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Click to add title</a:t>
            </a:r>
            <a:endParaRPr lang="de-DE" dirty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368000"/>
            <a:ext cx="7488000" cy="37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200"/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2124000"/>
            <a:ext cx="7488000" cy="39600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4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theme" Target="../theme/theme1.xml"/><Relationship Id="rId54" Type="http://schemas.openxmlformats.org/officeDocument/2006/relationships/tags" Target="../tags/tag1.xml"/><Relationship Id="rId55" Type="http://schemas.openxmlformats.org/officeDocument/2006/relationships/tags" Target="../tags/tag2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1.xml"/><Relationship Id="rId50" Type="http://schemas.openxmlformats.org/officeDocument/2006/relationships/slideLayout" Target="../slideLayouts/slideLayout102.xml"/><Relationship Id="rId51" Type="http://schemas.openxmlformats.org/officeDocument/2006/relationships/slideLayout" Target="../slideLayouts/slideLayout103.xml"/><Relationship Id="rId52" Type="http://schemas.openxmlformats.org/officeDocument/2006/relationships/slideLayout" Target="../slideLayouts/slideLayout104.xml"/><Relationship Id="rId53" Type="http://schemas.openxmlformats.org/officeDocument/2006/relationships/theme" Target="../theme/theme2.xml"/><Relationship Id="rId54" Type="http://schemas.openxmlformats.org/officeDocument/2006/relationships/tags" Target="../tags/tag89.xml"/><Relationship Id="rId55" Type="http://schemas.openxmlformats.org/officeDocument/2006/relationships/tags" Target="../tags/tag90.xml"/><Relationship Id="rId40" Type="http://schemas.openxmlformats.org/officeDocument/2006/relationships/slideLayout" Target="../slideLayouts/slideLayout92.xml"/><Relationship Id="rId41" Type="http://schemas.openxmlformats.org/officeDocument/2006/relationships/slideLayout" Target="../slideLayouts/slideLayout93.xml"/><Relationship Id="rId42" Type="http://schemas.openxmlformats.org/officeDocument/2006/relationships/slideLayout" Target="../slideLayouts/slideLayout94.xml"/><Relationship Id="rId43" Type="http://schemas.openxmlformats.org/officeDocument/2006/relationships/slideLayout" Target="../slideLayouts/slideLayout95.xml"/><Relationship Id="rId44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97.xml"/><Relationship Id="rId46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99.xml"/><Relationship Id="rId48" Type="http://schemas.openxmlformats.org/officeDocument/2006/relationships/slideLayout" Target="../slideLayouts/slideLayout100.xml"/><Relationship Id="rId4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82.xml"/><Relationship Id="rId31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87.xml"/><Relationship Id="rId36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0.xml"/><Relationship Id="rId3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23.xml"/><Relationship Id="rId50" Type="http://schemas.openxmlformats.org/officeDocument/2006/relationships/slideLayout" Target="../slideLayouts/slideLayout154.xml"/><Relationship Id="rId51" Type="http://schemas.openxmlformats.org/officeDocument/2006/relationships/slideLayout" Target="../slideLayouts/slideLayout155.xml"/><Relationship Id="rId52" Type="http://schemas.openxmlformats.org/officeDocument/2006/relationships/slideLayout" Target="../slideLayouts/slideLayout156.xml"/><Relationship Id="rId53" Type="http://schemas.openxmlformats.org/officeDocument/2006/relationships/theme" Target="../theme/theme3.xml"/><Relationship Id="rId54" Type="http://schemas.openxmlformats.org/officeDocument/2006/relationships/tags" Target="../tags/tag177.xml"/><Relationship Id="rId55" Type="http://schemas.openxmlformats.org/officeDocument/2006/relationships/tags" Target="../tags/tag178.xml"/><Relationship Id="rId40" Type="http://schemas.openxmlformats.org/officeDocument/2006/relationships/slideLayout" Target="../slideLayouts/slideLayout144.xml"/><Relationship Id="rId41" Type="http://schemas.openxmlformats.org/officeDocument/2006/relationships/slideLayout" Target="../slideLayouts/slideLayout145.xml"/><Relationship Id="rId42" Type="http://schemas.openxmlformats.org/officeDocument/2006/relationships/slideLayout" Target="../slideLayouts/slideLayout146.xml"/><Relationship Id="rId43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48.xml"/><Relationship Id="rId45" Type="http://schemas.openxmlformats.org/officeDocument/2006/relationships/slideLayout" Target="../slideLayouts/slideLayout149.xml"/><Relationship Id="rId46" Type="http://schemas.openxmlformats.org/officeDocument/2006/relationships/slideLayout" Target="../slideLayouts/slideLayout150.xml"/><Relationship Id="rId47" Type="http://schemas.openxmlformats.org/officeDocument/2006/relationships/slideLayout" Target="../slideLayouts/slideLayout151.xml"/><Relationship Id="rId48" Type="http://schemas.openxmlformats.org/officeDocument/2006/relationships/slideLayout" Target="../slideLayouts/slideLayout152.xml"/><Relationship Id="rId49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34.xml"/><Relationship Id="rId31" Type="http://schemas.openxmlformats.org/officeDocument/2006/relationships/slideLayout" Target="../slideLayouts/slideLayout135.xml"/><Relationship Id="rId32" Type="http://schemas.openxmlformats.org/officeDocument/2006/relationships/slideLayout" Target="../slideLayouts/slideLayout136.xml"/><Relationship Id="rId33" Type="http://schemas.openxmlformats.org/officeDocument/2006/relationships/slideLayout" Target="../slideLayouts/slideLayout137.xml"/><Relationship Id="rId34" Type="http://schemas.openxmlformats.org/officeDocument/2006/relationships/slideLayout" Target="../slideLayouts/slideLayout138.xml"/><Relationship Id="rId35" Type="http://schemas.openxmlformats.org/officeDocument/2006/relationships/slideLayout" Target="../slideLayouts/slideLayout139.xml"/><Relationship Id="rId36" Type="http://schemas.openxmlformats.org/officeDocument/2006/relationships/slideLayout" Target="../slideLayouts/slideLayout140.xml"/><Relationship Id="rId37" Type="http://schemas.openxmlformats.org/officeDocument/2006/relationships/slideLayout" Target="../slideLayouts/slideLayout141.xml"/><Relationship Id="rId38" Type="http://schemas.openxmlformats.org/officeDocument/2006/relationships/slideLayout" Target="../slideLayouts/slideLayout142.xml"/><Relationship Id="rId39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24.xml"/><Relationship Id="rId21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0.xml"/><Relationship Id="rId27" Type="http://schemas.openxmlformats.org/officeDocument/2006/relationships/slideLayout" Target="../slideLayouts/slideLayout131.xml"/><Relationship Id="rId28" Type="http://schemas.openxmlformats.org/officeDocument/2006/relationships/slideLayout" Target="../slideLayouts/slideLayout132.xml"/><Relationship Id="rId29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0.xml"/><Relationship Id="rId15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172.xml"/><Relationship Id="rId17" Type="http://schemas.openxmlformats.org/officeDocument/2006/relationships/slideLayout" Target="../slideLayouts/slideLayout173.xml"/><Relationship Id="rId18" Type="http://schemas.openxmlformats.org/officeDocument/2006/relationships/slideLayout" Target="../slideLayouts/slideLayout174.xml"/><Relationship Id="rId19" Type="http://schemas.openxmlformats.org/officeDocument/2006/relationships/slideLayout" Target="../slideLayouts/slideLayout175.xml"/><Relationship Id="rId63" Type="http://schemas.openxmlformats.org/officeDocument/2006/relationships/tags" Target="../tags/tag266.xml"/><Relationship Id="rId50" Type="http://schemas.openxmlformats.org/officeDocument/2006/relationships/slideLayout" Target="../slideLayouts/slideLayout206.xml"/><Relationship Id="rId51" Type="http://schemas.openxmlformats.org/officeDocument/2006/relationships/slideLayout" Target="../slideLayouts/slideLayout207.xml"/><Relationship Id="rId52" Type="http://schemas.openxmlformats.org/officeDocument/2006/relationships/slideLayout" Target="../slideLayouts/slideLayout208.xml"/><Relationship Id="rId53" Type="http://schemas.openxmlformats.org/officeDocument/2006/relationships/slideLayout" Target="../slideLayouts/slideLayout209.xml"/><Relationship Id="rId54" Type="http://schemas.openxmlformats.org/officeDocument/2006/relationships/slideLayout" Target="../slideLayouts/slideLayout210.xml"/><Relationship Id="rId55" Type="http://schemas.openxmlformats.org/officeDocument/2006/relationships/slideLayout" Target="../slideLayouts/slideLayout211.xml"/><Relationship Id="rId56" Type="http://schemas.openxmlformats.org/officeDocument/2006/relationships/slideLayout" Target="../slideLayouts/slideLayout212.xml"/><Relationship Id="rId57" Type="http://schemas.openxmlformats.org/officeDocument/2006/relationships/slideLayout" Target="../slideLayouts/slideLayout213.xml"/><Relationship Id="rId58" Type="http://schemas.openxmlformats.org/officeDocument/2006/relationships/slideLayout" Target="../slideLayouts/slideLayout214.xml"/><Relationship Id="rId59" Type="http://schemas.openxmlformats.org/officeDocument/2006/relationships/slideLayout" Target="../slideLayouts/slideLayout215.xml"/><Relationship Id="rId40" Type="http://schemas.openxmlformats.org/officeDocument/2006/relationships/slideLayout" Target="../slideLayouts/slideLayout196.xml"/><Relationship Id="rId41" Type="http://schemas.openxmlformats.org/officeDocument/2006/relationships/slideLayout" Target="../slideLayouts/slideLayout197.xml"/><Relationship Id="rId42" Type="http://schemas.openxmlformats.org/officeDocument/2006/relationships/slideLayout" Target="../slideLayouts/slideLayout198.xml"/><Relationship Id="rId43" Type="http://schemas.openxmlformats.org/officeDocument/2006/relationships/slideLayout" Target="../slideLayouts/slideLayout199.xml"/><Relationship Id="rId44" Type="http://schemas.openxmlformats.org/officeDocument/2006/relationships/slideLayout" Target="../slideLayouts/slideLayout200.xml"/><Relationship Id="rId45" Type="http://schemas.openxmlformats.org/officeDocument/2006/relationships/slideLayout" Target="../slideLayouts/slideLayout201.xml"/><Relationship Id="rId46" Type="http://schemas.openxmlformats.org/officeDocument/2006/relationships/slideLayout" Target="../slideLayouts/slideLayout202.xml"/><Relationship Id="rId47" Type="http://schemas.openxmlformats.org/officeDocument/2006/relationships/slideLayout" Target="../slideLayouts/slideLayout203.xml"/><Relationship Id="rId48" Type="http://schemas.openxmlformats.org/officeDocument/2006/relationships/slideLayout" Target="../slideLayouts/slideLayout204.xml"/><Relationship Id="rId4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5.xml"/><Relationship Id="rId30" Type="http://schemas.openxmlformats.org/officeDocument/2006/relationships/slideLayout" Target="../slideLayouts/slideLayout186.xml"/><Relationship Id="rId31" Type="http://schemas.openxmlformats.org/officeDocument/2006/relationships/slideLayout" Target="../slideLayouts/slideLayout187.xml"/><Relationship Id="rId32" Type="http://schemas.openxmlformats.org/officeDocument/2006/relationships/slideLayout" Target="../slideLayouts/slideLayout188.xml"/><Relationship Id="rId33" Type="http://schemas.openxmlformats.org/officeDocument/2006/relationships/slideLayout" Target="../slideLayouts/slideLayout189.xml"/><Relationship Id="rId34" Type="http://schemas.openxmlformats.org/officeDocument/2006/relationships/slideLayout" Target="../slideLayouts/slideLayout190.xml"/><Relationship Id="rId35" Type="http://schemas.openxmlformats.org/officeDocument/2006/relationships/slideLayout" Target="../slideLayouts/slideLayout191.xml"/><Relationship Id="rId36" Type="http://schemas.openxmlformats.org/officeDocument/2006/relationships/slideLayout" Target="../slideLayouts/slideLayout192.xml"/><Relationship Id="rId37" Type="http://schemas.openxmlformats.org/officeDocument/2006/relationships/slideLayout" Target="../slideLayouts/slideLayout193.xml"/><Relationship Id="rId38" Type="http://schemas.openxmlformats.org/officeDocument/2006/relationships/slideLayout" Target="../slideLayouts/slideLayout194.xml"/><Relationship Id="rId39" Type="http://schemas.openxmlformats.org/officeDocument/2006/relationships/slideLayout" Target="../slideLayouts/slideLayout195.xml"/><Relationship Id="rId20" Type="http://schemas.openxmlformats.org/officeDocument/2006/relationships/slideLayout" Target="../slideLayouts/slideLayout176.xml"/><Relationship Id="rId21" Type="http://schemas.openxmlformats.org/officeDocument/2006/relationships/slideLayout" Target="../slideLayouts/slideLayout177.xml"/><Relationship Id="rId22" Type="http://schemas.openxmlformats.org/officeDocument/2006/relationships/slideLayout" Target="../slideLayouts/slideLayout178.xml"/><Relationship Id="rId23" Type="http://schemas.openxmlformats.org/officeDocument/2006/relationships/slideLayout" Target="../slideLayouts/slideLayout179.xml"/><Relationship Id="rId24" Type="http://schemas.openxmlformats.org/officeDocument/2006/relationships/slideLayout" Target="../slideLayouts/slideLayout180.xml"/><Relationship Id="rId25" Type="http://schemas.openxmlformats.org/officeDocument/2006/relationships/slideLayout" Target="../slideLayouts/slideLayout181.xml"/><Relationship Id="rId26" Type="http://schemas.openxmlformats.org/officeDocument/2006/relationships/slideLayout" Target="../slideLayouts/slideLayout182.xml"/><Relationship Id="rId27" Type="http://schemas.openxmlformats.org/officeDocument/2006/relationships/slideLayout" Target="../slideLayouts/slideLayout183.xml"/><Relationship Id="rId28" Type="http://schemas.openxmlformats.org/officeDocument/2006/relationships/slideLayout" Target="../slideLayouts/slideLayout184.xml"/><Relationship Id="rId29" Type="http://schemas.openxmlformats.org/officeDocument/2006/relationships/slideLayout" Target="../slideLayouts/slideLayout185.xml"/><Relationship Id="rId60" Type="http://schemas.openxmlformats.org/officeDocument/2006/relationships/slideLayout" Target="../slideLayouts/slideLayout216.xml"/><Relationship Id="rId61" Type="http://schemas.openxmlformats.org/officeDocument/2006/relationships/theme" Target="../theme/theme4.xml"/><Relationship Id="rId62" Type="http://schemas.openxmlformats.org/officeDocument/2006/relationships/tags" Target="../tags/tag265.xml"/><Relationship Id="rId10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828002" y="6502400"/>
            <a:ext cx="4536478" cy="1397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Calibri"/>
              </a:rPr>
              <a:t>March 05, 2014      Philip</a:t>
            </a:r>
            <a:r>
              <a:rPr lang="en-US" sz="900" baseline="0" dirty="0" smtClean="0">
                <a:solidFill>
                  <a:srgbClr val="000000"/>
                </a:solidFill>
                <a:latin typeface="Calibri"/>
              </a:rPr>
              <a:t>s Design</a:t>
            </a:r>
            <a:r>
              <a:rPr lang="en-US" sz="900" dirty="0" smtClean="0">
                <a:solidFill>
                  <a:srgbClr val="000000"/>
                </a:solidFill>
                <a:latin typeface="Calibri"/>
              </a:rPr>
              <a:t>      Confidential</a:t>
            </a:r>
            <a:endParaRPr lang="en-US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6"/>
          <p:cNvSpPr txBox="1">
            <a:spLocks/>
          </p:cNvSpPr>
          <p:nvPr>
            <p:custDataLst>
              <p:tags r:id="rId55"/>
            </p:custDataLst>
          </p:nvPr>
        </p:nvSpPr>
        <p:spPr>
          <a:xfrm>
            <a:off x="234950" y="6464300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fld id="{AFB868B0-0EA7-468E-A823-2874C090DC2E}" type="slidenum">
              <a:rPr lang="de-DE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691" r:id="rId46"/>
    <p:sldLayoutId id="2147483651" r:id="rId47"/>
    <p:sldLayoutId id="2147483654" r:id="rId48"/>
    <p:sldLayoutId id="2147483656" r:id="rId49"/>
    <p:sldLayoutId id="2147483655" r:id="rId50"/>
    <p:sldLayoutId id="2147483689" r:id="rId51"/>
    <p:sldLayoutId id="2147483696" r:id="rId5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828002" y="6502400"/>
            <a:ext cx="4536478" cy="1397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900" dirty="0" smtClean="0">
                <a:solidFill>
                  <a:srgbClr val="000000"/>
                </a:solidFill>
              </a:rPr>
              <a:t>March 05, 2014      Philips Design      Confidential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" name="TextBox 6"/>
          <p:cNvSpPr txBox="1">
            <a:spLocks/>
          </p:cNvSpPr>
          <p:nvPr>
            <p:custDataLst>
              <p:tags r:id="rId55"/>
            </p:custDataLst>
          </p:nvPr>
        </p:nvSpPr>
        <p:spPr>
          <a:xfrm>
            <a:off x="234950" y="6464300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fld id="{AFB868B0-0EA7-468E-A823-2874C090DC2E}" type="slidenum">
              <a:rPr lang="de-DE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9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  <p:sldLayoutId id="2147483785" r:id="rId32"/>
    <p:sldLayoutId id="2147483786" r:id="rId33"/>
    <p:sldLayoutId id="2147483787" r:id="rId34"/>
    <p:sldLayoutId id="2147483788" r:id="rId35"/>
    <p:sldLayoutId id="2147483789" r:id="rId36"/>
    <p:sldLayoutId id="2147483790" r:id="rId37"/>
    <p:sldLayoutId id="2147483791" r:id="rId38"/>
    <p:sldLayoutId id="2147483792" r:id="rId39"/>
    <p:sldLayoutId id="2147483793" r:id="rId40"/>
    <p:sldLayoutId id="2147483794" r:id="rId41"/>
    <p:sldLayoutId id="2147483795" r:id="rId42"/>
    <p:sldLayoutId id="2147483796" r:id="rId43"/>
    <p:sldLayoutId id="2147483797" r:id="rId44"/>
    <p:sldLayoutId id="2147483798" r:id="rId45"/>
    <p:sldLayoutId id="2147483799" r:id="rId46"/>
    <p:sldLayoutId id="2147483800" r:id="rId47"/>
    <p:sldLayoutId id="2147483801" r:id="rId48"/>
    <p:sldLayoutId id="2147483802" r:id="rId49"/>
    <p:sldLayoutId id="2147483803" r:id="rId50"/>
    <p:sldLayoutId id="2147483804" r:id="rId51"/>
    <p:sldLayoutId id="2147483805" r:id="rId5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828002" y="6502400"/>
            <a:ext cx="4536478" cy="1397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900" dirty="0" smtClean="0">
                <a:solidFill>
                  <a:srgbClr val="000000"/>
                </a:solidFill>
              </a:rPr>
              <a:t>March 05, 2014      Philips Design      Confidential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" name="TextBox 6"/>
          <p:cNvSpPr txBox="1">
            <a:spLocks/>
          </p:cNvSpPr>
          <p:nvPr>
            <p:custDataLst>
              <p:tags r:id="rId55"/>
            </p:custDataLst>
          </p:nvPr>
        </p:nvSpPr>
        <p:spPr>
          <a:xfrm>
            <a:off x="234950" y="6464300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fld id="{AFB868B0-0EA7-468E-A823-2874C090DC2E}" type="slidenum">
              <a:rPr lang="de-DE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9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  <p:sldLayoutId id="2147483831" r:id="rId25"/>
    <p:sldLayoutId id="2147483832" r:id="rId26"/>
    <p:sldLayoutId id="2147483833" r:id="rId27"/>
    <p:sldLayoutId id="2147483834" r:id="rId28"/>
    <p:sldLayoutId id="2147483835" r:id="rId29"/>
    <p:sldLayoutId id="2147483836" r:id="rId30"/>
    <p:sldLayoutId id="2147483837" r:id="rId31"/>
    <p:sldLayoutId id="2147483838" r:id="rId32"/>
    <p:sldLayoutId id="2147483839" r:id="rId33"/>
    <p:sldLayoutId id="2147483840" r:id="rId34"/>
    <p:sldLayoutId id="2147483841" r:id="rId35"/>
    <p:sldLayoutId id="2147483842" r:id="rId36"/>
    <p:sldLayoutId id="2147483843" r:id="rId37"/>
    <p:sldLayoutId id="2147483844" r:id="rId38"/>
    <p:sldLayoutId id="2147483845" r:id="rId39"/>
    <p:sldLayoutId id="2147483846" r:id="rId40"/>
    <p:sldLayoutId id="2147483847" r:id="rId41"/>
    <p:sldLayoutId id="2147483848" r:id="rId42"/>
    <p:sldLayoutId id="2147483849" r:id="rId43"/>
    <p:sldLayoutId id="2147483850" r:id="rId44"/>
    <p:sldLayoutId id="2147483851" r:id="rId45"/>
    <p:sldLayoutId id="2147483852" r:id="rId46"/>
    <p:sldLayoutId id="2147483853" r:id="rId47"/>
    <p:sldLayoutId id="2147483854" r:id="rId48"/>
    <p:sldLayoutId id="2147483855" r:id="rId49"/>
    <p:sldLayoutId id="2147483856" r:id="rId50"/>
    <p:sldLayoutId id="2147483857" r:id="rId51"/>
    <p:sldLayoutId id="2147483858" r:id="rId5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>
            <p:custDataLst>
              <p:tags r:id="rId62"/>
            </p:custDataLst>
          </p:nvPr>
        </p:nvSpPr>
        <p:spPr>
          <a:xfrm>
            <a:off x="828002" y="6502400"/>
            <a:ext cx="4536478" cy="13970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900" dirty="0" smtClean="0">
                <a:solidFill>
                  <a:srgbClr val="000000"/>
                </a:solidFill>
              </a:rPr>
              <a:t>March 05, 2014      Philips Design      Confidential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" name="TextBox 6"/>
          <p:cNvSpPr txBox="1">
            <a:spLocks/>
          </p:cNvSpPr>
          <p:nvPr>
            <p:custDataLst>
              <p:tags r:id="rId63"/>
            </p:custDataLst>
          </p:nvPr>
        </p:nvSpPr>
        <p:spPr>
          <a:xfrm>
            <a:off x="234950" y="6464300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fld id="{AFB868B0-0EA7-468E-A823-2874C090DC2E}" type="slidenum">
              <a:rPr lang="de-DE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  <p:sldLayoutId id="2147483882" r:id="rId23"/>
    <p:sldLayoutId id="2147483883" r:id="rId24"/>
    <p:sldLayoutId id="2147483884" r:id="rId25"/>
    <p:sldLayoutId id="2147483885" r:id="rId26"/>
    <p:sldLayoutId id="2147483886" r:id="rId27"/>
    <p:sldLayoutId id="2147483887" r:id="rId28"/>
    <p:sldLayoutId id="2147483888" r:id="rId29"/>
    <p:sldLayoutId id="2147483889" r:id="rId30"/>
    <p:sldLayoutId id="2147483890" r:id="rId31"/>
    <p:sldLayoutId id="2147483891" r:id="rId32"/>
    <p:sldLayoutId id="2147483892" r:id="rId33"/>
    <p:sldLayoutId id="2147483893" r:id="rId34"/>
    <p:sldLayoutId id="2147483894" r:id="rId35"/>
    <p:sldLayoutId id="2147483895" r:id="rId36"/>
    <p:sldLayoutId id="2147483896" r:id="rId37"/>
    <p:sldLayoutId id="2147483897" r:id="rId38"/>
    <p:sldLayoutId id="2147483898" r:id="rId39"/>
    <p:sldLayoutId id="2147483899" r:id="rId40"/>
    <p:sldLayoutId id="2147483900" r:id="rId41"/>
    <p:sldLayoutId id="2147483901" r:id="rId42"/>
    <p:sldLayoutId id="2147483902" r:id="rId43"/>
    <p:sldLayoutId id="2147483903" r:id="rId44"/>
    <p:sldLayoutId id="2147483904" r:id="rId45"/>
    <p:sldLayoutId id="2147483905" r:id="rId46"/>
    <p:sldLayoutId id="2147483906" r:id="rId47"/>
    <p:sldLayoutId id="2147483907" r:id="rId48"/>
    <p:sldLayoutId id="2147483908" r:id="rId49"/>
    <p:sldLayoutId id="2147483909" r:id="rId50"/>
    <p:sldLayoutId id="2147483910" r:id="rId51"/>
    <p:sldLayoutId id="2147483911" r:id="rId52"/>
    <p:sldLayoutId id="2147483912" r:id="rId53"/>
    <p:sldLayoutId id="2147483913" r:id="rId54"/>
    <p:sldLayoutId id="2147483914" r:id="rId55"/>
    <p:sldLayoutId id="2147483915" r:id="rId56"/>
    <p:sldLayoutId id="2147483916" r:id="rId57"/>
    <p:sldLayoutId id="2147483917" r:id="rId58"/>
    <p:sldLayoutId id="2147483918" r:id="rId59"/>
    <p:sldLayoutId id="2147483919" r:id="rId6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jpe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" Type="http://schemas.openxmlformats.org/officeDocument/2006/relationships/slideLayout" Target="../slideLayouts/slideLayout17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jpeg"/><Relationship Id="rId9" Type="http://schemas.openxmlformats.org/officeDocument/2006/relationships/image" Target="../media/image20.jpeg"/><Relationship Id="rId10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71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17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Relationship Id="rId2" Type="http://schemas.openxmlformats.org/officeDocument/2006/relationships/image" Target="../media/image34.png"/><Relationship Id="rId3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Relationship Id="rId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83548" y="793257"/>
            <a:ext cx="8752947" cy="5588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7488000" cy="512768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5683739" y="1414448"/>
            <a:ext cx="701432" cy="932592"/>
            <a:chOff x="1907704" y="908720"/>
            <a:chExt cx="701432" cy="932592"/>
          </a:xfrm>
        </p:grpSpPr>
        <p:pic>
          <p:nvPicPr>
            <p:cNvPr id="55" name="Picture 4" descr="http://static0.fitbit.com/simple.b-cssdisabled-png.hade2b47202092896236267eb7e16347a.pack?items=%2Fcontent%2Fassets%2Fonezip%2Fimages%2Ffeatures-content%2Fforce%2Fpp_Carousel_ForceProductBlac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908720"/>
              <a:ext cx="701432" cy="739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2096516" y="1656646"/>
              <a:ext cx="32380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Fitbit</a:t>
              </a:r>
            </a:p>
          </p:txBody>
        </p:sp>
      </p:grpSp>
      <p:pic>
        <p:nvPicPr>
          <p:cNvPr id="59" name="Picture 8" descr="https://lh3.ggpht.com/NRvRRyFMMzJpNjZtGAtrfPEOvrfMNmUiSq69W1h-PjRqkbv_SLPqSZ-l-8EJ9sR0q9s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569" y="2405911"/>
            <a:ext cx="527993" cy="52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6771122" y="1675200"/>
            <a:ext cx="756505" cy="576475"/>
            <a:chOff x="4499992" y="1011507"/>
            <a:chExt cx="756505" cy="576475"/>
          </a:xfrm>
        </p:grpSpPr>
        <p:pic>
          <p:nvPicPr>
            <p:cNvPr id="63" name="Picture 10" descr="http://ecx.images-amazon.com/images/I/61P39Me5LLL._SL1500_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011507"/>
              <a:ext cx="756505" cy="36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4616393" y="1403316"/>
              <a:ext cx="5520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Jawbone</a:t>
              </a:r>
            </a:p>
          </p:txBody>
        </p:sp>
      </p:grpSp>
      <p:pic>
        <p:nvPicPr>
          <p:cNvPr id="65" name="Picture 14" descr="Lose It!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71" y="4536991"/>
            <a:ext cx="965570" cy="33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377474" y="4068742"/>
            <a:ext cx="847929" cy="936497"/>
            <a:chOff x="2273631" y="3212976"/>
            <a:chExt cx="847929" cy="936497"/>
          </a:xfrm>
        </p:grpSpPr>
        <p:pic>
          <p:nvPicPr>
            <p:cNvPr id="67" name="Picture 16" descr="http://img.medicalexpo.com/images_me/photo-g/electronic-patient-weighing-scale-wireless-70721-443230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631" y="3212976"/>
              <a:ext cx="847929" cy="751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2358979" y="3964807"/>
              <a:ext cx="3562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 </a:t>
              </a:r>
              <a:r>
                <a:rPr lang="en-US" sz="1200" dirty="0"/>
                <a:t>Scale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46175" y="3640589"/>
            <a:ext cx="7366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Philips </a:t>
            </a:r>
            <a:r>
              <a:rPr lang="en-US" sz="1200" dirty="0" smtClean="0"/>
              <a:t>BPM</a:t>
            </a:r>
            <a:endParaRPr lang="en-US" sz="12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2307470" y="1453198"/>
            <a:ext cx="1311193" cy="798609"/>
            <a:chOff x="135969" y="1756937"/>
            <a:chExt cx="1311193" cy="798609"/>
          </a:xfrm>
        </p:grpSpPr>
        <p:pic>
          <p:nvPicPr>
            <p:cNvPr id="71" name="Picture 20" descr="http://www.yahalooo.com/wp-content/uploads/2013/04/PA075_0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56937"/>
              <a:ext cx="1040612" cy="79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35969" y="2341518"/>
              <a:ext cx="131119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Philips Thermometer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65865" y="5264242"/>
            <a:ext cx="960041" cy="747546"/>
            <a:chOff x="6549371" y="4354260"/>
            <a:chExt cx="960041" cy="747546"/>
          </a:xfrm>
        </p:grpSpPr>
        <p:pic>
          <p:nvPicPr>
            <p:cNvPr id="76" name="Picture 75" descr="http://mobihealthnews.com/wp-content/uploads/2014/04/HomeSaf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371" y="4354260"/>
              <a:ext cx="960041" cy="538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6549371" y="4917140"/>
              <a:ext cx="87062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Lifeline </a:t>
              </a:r>
              <a:r>
                <a:rPr lang="en-US" sz="1200" dirty="0" err="1"/>
                <a:t>mPers</a:t>
              </a:r>
              <a:endParaRPr lang="en-US" sz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54365" y="1653195"/>
            <a:ext cx="708527" cy="827628"/>
            <a:chOff x="507569" y="2395952"/>
            <a:chExt cx="708527" cy="827628"/>
          </a:xfrm>
        </p:grpSpPr>
        <p:pic>
          <p:nvPicPr>
            <p:cNvPr id="95" name="Picture Placeholder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150" y="2395952"/>
              <a:ext cx="506383" cy="64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507569" y="3038914"/>
              <a:ext cx="7085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Moonshine</a:t>
              </a:r>
              <a:endParaRPr lang="en-US" sz="12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678264" y="2489433"/>
            <a:ext cx="564257" cy="829492"/>
            <a:chOff x="662256" y="3580827"/>
            <a:chExt cx="564257" cy="829492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08" y="3580827"/>
              <a:ext cx="414500" cy="713526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662256" y="4225653"/>
              <a:ext cx="5642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Sunshine</a:t>
              </a:r>
              <a:endParaRPr lang="en-US" sz="1200" dirty="0"/>
            </a:p>
          </p:txBody>
        </p:sp>
      </p:grp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1"/>
          <a:srcRect l="16349" t="17227" r="17619" b="28991"/>
          <a:stretch/>
        </p:blipFill>
        <p:spPr>
          <a:xfrm>
            <a:off x="568455" y="3043549"/>
            <a:ext cx="692052" cy="550752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7950848" y="4876992"/>
            <a:ext cx="762979" cy="716899"/>
            <a:chOff x="463851" y="4796831"/>
            <a:chExt cx="762979" cy="716899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3851" y="4796831"/>
              <a:ext cx="762979" cy="54109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604166" y="5329064"/>
              <a:ext cx="44884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/>
                <a:t>iHealth</a:t>
              </a:r>
              <a:endParaRPr lang="en-US" sz="1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645704" y="5266635"/>
            <a:ext cx="1035647" cy="716099"/>
            <a:chOff x="9523084" y="238568"/>
            <a:chExt cx="1035647" cy="716099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23084" y="238568"/>
              <a:ext cx="918231" cy="560487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9651110" y="770001"/>
              <a:ext cx="9076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Whitings Scale</a:t>
              </a:r>
              <a:endParaRPr lang="en-US" sz="12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13214" y="1375337"/>
            <a:ext cx="1089442" cy="760731"/>
            <a:chOff x="406062" y="1173216"/>
            <a:chExt cx="1089442" cy="760731"/>
          </a:xfrm>
        </p:grpSpPr>
        <p:sp>
          <p:nvSpPr>
            <p:cNvPr id="108" name="TextBox 107"/>
            <p:cNvSpPr txBox="1"/>
            <p:nvPr/>
          </p:nvSpPr>
          <p:spPr>
            <a:xfrm>
              <a:off x="406062" y="1669283"/>
              <a:ext cx="1089442" cy="264664"/>
            </a:xfrm>
            <a:prstGeom prst="rect">
              <a:avLst/>
            </a:prstGeom>
            <a:noFill/>
          </p:spPr>
          <p:txBody>
            <a:bodyPr wrap="square" lIns="91417" tIns="45709" rIns="91417" bIns="45709" rtlCol="0">
              <a:spAutoFit/>
            </a:bodyPr>
            <a:lstStyle/>
            <a:p>
              <a:pPr algn="ctr"/>
              <a:r>
                <a:rPr lang="en-US" sz="1100" dirty="0"/>
                <a:t>Manual Input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6179" y="1173216"/>
              <a:ext cx="456471" cy="408912"/>
            </a:xfrm>
            <a:prstGeom prst="rect">
              <a:avLst/>
            </a:prstGeom>
          </p:spPr>
        </p:pic>
      </p:grpSp>
      <p:grpSp>
        <p:nvGrpSpPr>
          <p:cNvPr id="110" name="Group 109"/>
          <p:cNvGrpSpPr/>
          <p:nvPr/>
        </p:nvGrpSpPr>
        <p:grpSpPr>
          <a:xfrm>
            <a:off x="7027835" y="3085154"/>
            <a:ext cx="417807" cy="1084981"/>
            <a:chOff x="6657461" y="756331"/>
            <a:chExt cx="417807" cy="1084981"/>
          </a:xfrm>
        </p:grpSpPr>
        <p:pic>
          <p:nvPicPr>
            <p:cNvPr id="111" name="Picture 6" descr="https://www.moves-app.com/assets/moves-on-iphone5s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32" y="756331"/>
              <a:ext cx="412266" cy="872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6657461" y="1656646"/>
              <a:ext cx="41780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Moves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955096" y="3544778"/>
            <a:ext cx="569174" cy="1112838"/>
            <a:chOff x="7339571" y="739963"/>
            <a:chExt cx="569174" cy="1112838"/>
          </a:xfrm>
        </p:grpSpPr>
        <p:pic>
          <p:nvPicPr>
            <p:cNvPr id="114" name="Picture 12" descr="http://blog.withings.com/wp-content/uploads/2012/10/withings-app-butterfly@2x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571" y="739963"/>
              <a:ext cx="544798" cy="932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TextBox 114"/>
            <p:cNvSpPr txBox="1"/>
            <p:nvPr/>
          </p:nvSpPr>
          <p:spPr>
            <a:xfrm>
              <a:off x="7357312" y="1668135"/>
              <a:ext cx="55143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Whitings</a:t>
              </a:r>
            </a:p>
          </p:txBody>
        </p:sp>
      </p:grpSp>
      <p:sp>
        <p:nvSpPr>
          <p:cNvPr id="3" name="Rectangle 2"/>
          <p:cNvSpPr/>
          <p:nvPr/>
        </p:nvSpPr>
        <p:spPr>
          <a:xfrm rot="-180000">
            <a:off x="3779912" y="647747"/>
            <a:ext cx="216024" cy="228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80000">
            <a:off x="5032148" y="691876"/>
            <a:ext cx="216024" cy="228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 rot="1320000">
            <a:off x="2803020" y="3869707"/>
            <a:ext cx="241782" cy="2748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20280000" flipH="1">
            <a:off x="5728272" y="3826818"/>
            <a:ext cx="241782" cy="2748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49534" y="938255"/>
            <a:ext cx="1642551" cy="30775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PHILIPS DEVICES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666940" y="938255"/>
            <a:ext cx="1642551" cy="30775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400" b="1" dirty="0" smtClean="0">
                <a:solidFill>
                  <a:schemeClr val="bg1"/>
                </a:solidFill>
              </a:rPr>
              <a:t> PARTY DEVICES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68144" y="59796"/>
            <a:ext cx="3238614" cy="430865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sz="1100" i="1" dirty="0" smtClean="0"/>
              <a:t>Note</a:t>
            </a:r>
            <a:r>
              <a:rPr lang="en-US" sz="1100" dirty="0" smtClean="0"/>
              <a:t>: mentioned devices and services are examples. Actual list of integrations can be obtained separately.</a:t>
            </a:r>
            <a:endParaRPr lang="en-US" sz="1100" dirty="0"/>
          </a:p>
        </p:txBody>
      </p:sp>
      <p:pic>
        <p:nvPicPr>
          <p:cNvPr id="1026" name="Picture 2" descr="https://pbs.twimg.com/profile_images/378800000051472714/f07f4024bfcf35ea11904db626818a61_400x40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70" y="5230137"/>
            <a:ext cx="959187" cy="95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3873534" y="5525528"/>
            <a:ext cx="1089442" cy="26466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ctr"/>
            <a:r>
              <a:rPr lang="en-US" sz="1100" dirty="0" smtClean="0"/>
              <a:t>Validic</a:t>
            </a:r>
            <a:endParaRPr lang="en-US" sz="1100" dirty="0"/>
          </a:p>
        </p:txBody>
      </p:sp>
      <p:pic>
        <p:nvPicPr>
          <p:cNvPr id="56" name="Picture 8" descr="http://www.qualcommlife.com/images/2net-Platform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3915" y="4169898"/>
            <a:ext cx="1347496" cy="82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n 57"/>
          <p:cNvSpPr/>
          <p:nvPr/>
        </p:nvSpPr>
        <p:spPr>
          <a:xfrm>
            <a:off x="3851920" y="2996952"/>
            <a:ext cx="1080120" cy="93790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Data Lake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782204"/>
              </p:ext>
            </p:extLst>
          </p:nvPr>
        </p:nvGraphicFramePr>
        <p:xfrm>
          <a:off x="467544" y="1124744"/>
          <a:ext cx="8156756" cy="511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59632" y="692696"/>
            <a:ext cx="57206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/>
              <a:t>Solution Implemented using two different options : Pentaho ETL tool</a:t>
            </a:r>
            <a:r>
              <a:rPr lang="en-US" sz="1400" b="1" smtClean="0"/>
              <a:t>, Python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651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620688"/>
            <a:ext cx="7110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			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</a:t>
            </a:r>
            <a:endParaRPr lang="en-US" sz="1400" b="1" dirty="0">
              <a:latin typeface="Arial" charset="0"/>
              <a:ea typeface="ＭＳ 明朝" charset="-128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139700" algn="l"/>
                <a:tab pos="457200" algn="l"/>
              </a:tabLst>
            </a:pP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77691"/>
              </p:ext>
            </p:extLst>
          </p:nvPr>
        </p:nvGraphicFramePr>
        <p:xfrm>
          <a:off x="395536" y="188641"/>
          <a:ext cx="8352928" cy="628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808"/>
                <a:gridCol w="3159120"/>
              </a:tblGrid>
              <a:tr h="348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SQL/result</a:t>
                      </a:r>
                      <a:endParaRPr lang="en-US" dirty="0"/>
                    </a:p>
                  </a:txBody>
                  <a:tcPr/>
                </a:tc>
              </a:tr>
              <a:tr h="1482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How many transactions occurred between September 25, 2013 and September 30, 2013 inclusive? Note: Each record in the file is one transaction. The </a:t>
                      </a:r>
                      <a:r>
                        <a:rPr lang="en-US" sz="1600" dirty="0" err="1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hit_timestamp</a:t>
                      </a: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 column contains the transaction date.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count(*)from </a:t>
                      </a:r>
                      <a:r>
                        <a:rPr lang="en-US" sz="1600" dirty="0" err="1" smtClean="0"/>
                        <a:t>mydb.f_page_eventswhere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hit_date_id</a:t>
                      </a:r>
                      <a:r>
                        <a:rPr lang="en-US" sz="1600" dirty="0" smtClean="0"/>
                        <a:t> between 20130925 and 20130930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1487</a:t>
                      </a:r>
                      <a:endParaRPr lang="en-US" sz="1600" dirty="0"/>
                    </a:p>
                  </a:txBody>
                  <a:tcPr/>
                </a:tc>
              </a:tr>
              <a:tr h="1715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What is the average length in seconds of all the transactions that occurred between September 25, 2013 and September 30, 2013 inclusive?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</a:t>
                      </a:r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duration_on_page</a:t>
                      </a:r>
                      <a:r>
                        <a:rPr lang="en-US" sz="1600" dirty="0" smtClean="0"/>
                        <a:t>)from </a:t>
                      </a:r>
                      <a:r>
                        <a:rPr lang="en-US" sz="1600" dirty="0" err="1" smtClean="0"/>
                        <a:t>mydb.f_page_eventswhere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hit_date_id</a:t>
                      </a:r>
                      <a:r>
                        <a:rPr lang="en-US" sz="1600" dirty="0" smtClean="0"/>
                        <a:t> between 20130925 and 20130930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48.8209</a:t>
                      </a:r>
                      <a:endParaRPr lang="en-US" sz="1600" dirty="0"/>
                    </a:p>
                  </a:txBody>
                  <a:tcPr/>
                </a:tc>
              </a:tr>
              <a:tr h="2645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How many unique visitors used the Chrome browser (any version)? Note: One visitor may have multiple transactions in the file.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count(distinct </a:t>
                      </a:r>
                      <a:r>
                        <a:rPr lang="en-US" sz="1600" dirty="0" err="1" smtClean="0"/>
                        <a:t>visitor_id</a:t>
                      </a:r>
                      <a:r>
                        <a:rPr lang="en-US" sz="1600" dirty="0" smtClean="0"/>
                        <a:t>)from </a:t>
                      </a:r>
                      <a:r>
                        <a:rPr lang="en-US" sz="1600" dirty="0" err="1" smtClean="0"/>
                        <a:t>mydb.f_page_events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mydb.d_browserwhere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mydb.f_page_events.browser_id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dirty="0" err="1" smtClean="0"/>
                        <a:t>mydb.d_browser.browser_idand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mydb.d_browser.major_browser</a:t>
                      </a:r>
                      <a:r>
                        <a:rPr lang="en-US" sz="1600" dirty="0" smtClean="0"/>
                        <a:t>='Chrome’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1972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620688"/>
            <a:ext cx="7110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			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</a:t>
            </a:r>
            <a:endParaRPr lang="en-US" sz="1400" b="1" dirty="0">
              <a:latin typeface="Arial" charset="0"/>
              <a:ea typeface="ＭＳ 明朝" charset="-128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139700" algn="l"/>
                <a:tab pos="457200" algn="l"/>
              </a:tabLst>
            </a:pP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5301"/>
              </p:ext>
            </p:extLst>
          </p:nvPr>
        </p:nvGraphicFramePr>
        <p:xfrm>
          <a:off x="395536" y="188641"/>
          <a:ext cx="8496944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2765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SQL/result</a:t>
                      </a:r>
                      <a:endParaRPr lang="en-US" dirty="0"/>
                    </a:p>
                  </a:txBody>
                  <a:tcPr/>
                </a:tc>
              </a:tr>
              <a:tr h="80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What was the most used operating system &amp; browser combination for all dates included in the clickstream data?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</a:t>
                      </a:r>
                      <a:r>
                        <a:rPr lang="en-US" sz="1600" dirty="0" err="1" smtClean="0"/>
                        <a:t>mydb.d_browser.major_browser,mydb.d_os.major_os,count</a:t>
                      </a:r>
                      <a:r>
                        <a:rPr lang="en-US" sz="1600" dirty="0" smtClean="0"/>
                        <a:t>(*)from </a:t>
                      </a:r>
                      <a:r>
                        <a:rPr lang="en-US" sz="1600" dirty="0" err="1" smtClean="0"/>
                        <a:t>mydb.f_page_events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mydb.d_browser,mydb.d_oswhere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mydb.f_page_events.browser_id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dirty="0" err="1" smtClean="0"/>
                        <a:t>mydb.d_browser.browser_idand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mydb.f_page_events.operating_system_id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dirty="0" err="1" smtClean="0"/>
                        <a:t>mydb.d_os.operating_system_idgroup</a:t>
                      </a:r>
                      <a:r>
                        <a:rPr lang="en-US" sz="1600" dirty="0" smtClean="0"/>
                        <a:t> by </a:t>
                      </a:r>
                      <a:r>
                        <a:rPr lang="en-US" sz="1600" dirty="0" err="1" smtClean="0"/>
                        <a:t>mydb.d_browser.major_browser,mydb.d_os.major_osorder</a:t>
                      </a:r>
                      <a:r>
                        <a:rPr lang="en-US" sz="1600" dirty="0" smtClean="0"/>
                        <a:t> by 3 </a:t>
                      </a:r>
                      <a:r>
                        <a:rPr lang="en-US" sz="1600" dirty="0" err="1" smtClean="0"/>
                        <a:t>desc</a:t>
                      </a:r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'Chrome','Android','1784'</a:t>
                      </a:r>
                      <a:endParaRPr lang="en-US" sz="1600" dirty="0"/>
                    </a:p>
                  </a:txBody>
                  <a:tcPr/>
                </a:tc>
              </a:tr>
              <a:tr h="1175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How many transactions were done using the Macintosh operating system? Note: Use only the data contained in the clickstream file in the query. The result of the query should be one row.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count(*)from </a:t>
                      </a:r>
                      <a:r>
                        <a:rPr lang="en-US" sz="1600" dirty="0" err="1" smtClean="0"/>
                        <a:t>mydb.f_page_events,mydb.d_oswhere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mydb.f_page_events.operating_system_id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dirty="0" err="1" smtClean="0"/>
                        <a:t>mydb.d_os.operating_system_idand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mydb.d_os.major_os</a:t>
                      </a:r>
                      <a:r>
                        <a:rPr lang="en-US" sz="1600" dirty="0" smtClean="0"/>
                        <a:t>='OS X’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870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0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620688"/>
            <a:ext cx="7110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			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</a:t>
            </a:r>
            <a:endParaRPr lang="en-US" sz="1400" b="1" dirty="0">
              <a:latin typeface="Arial" charset="0"/>
              <a:ea typeface="ＭＳ 明朝" charset="-128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139700" algn="l"/>
                <a:tab pos="457200" algn="l"/>
              </a:tabLst>
            </a:pP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22357"/>
              </p:ext>
            </p:extLst>
          </p:nvPr>
        </p:nvGraphicFramePr>
        <p:xfrm>
          <a:off x="395536" y="188641"/>
          <a:ext cx="849694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2765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032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How many unique visitors had transactions per day per major browser? For example, for "Chrome 28.7”, the major browser would be "Chrome”.</a:t>
                      </a:r>
                      <a:endParaRPr lang="en-US" sz="1600" dirty="0" smtClean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mydb.f_page_events.hit_date_id,mydb.d_browser.major_browser,count(distinct </a:t>
                      </a:r>
                      <a:r>
                        <a:rPr lang="en-US" sz="1600" dirty="0" err="1" smtClean="0"/>
                        <a:t>visitor_id</a:t>
                      </a:r>
                      <a:r>
                        <a:rPr lang="en-US" sz="1600" dirty="0" smtClean="0"/>
                        <a:t>)from </a:t>
                      </a:r>
                      <a:r>
                        <a:rPr lang="en-US" sz="1600" dirty="0" err="1" smtClean="0"/>
                        <a:t>mydb.f_page_events,mydb.d_browserwhere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mydb.f_page_events.browser_id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dirty="0" err="1" smtClean="0"/>
                        <a:t>mydb.d_browser.browser_idgroup</a:t>
                      </a:r>
                      <a:r>
                        <a:rPr lang="en-US" sz="1600" dirty="0" smtClean="0"/>
                        <a:t> by </a:t>
                      </a:r>
                      <a:r>
                        <a:rPr lang="en-US" sz="1600" dirty="0" err="1" smtClean="0"/>
                        <a:t>mydb.f_page_events.hit_date_id,mydb.d_browser.major_browser</a:t>
                      </a:r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mr-IN" sz="1600" dirty="0" smtClean="0"/>
                        <a:t>'20130916','Chrome','14</a:t>
                      </a:r>
                      <a:endParaRPr lang="en-US" sz="1600" dirty="0" smtClean="0"/>
                    </a:p>
                    <a:p>
                      <a:r>
                        <a:rPr lang="mr-IN" sz="1600" dirty="0" smtClean="0"/>
                        <a:t>''20130916','Firefox','10’</a:t>
                      </a:r>
                      <a:endParaRPr lang="en-US" sz="1600" dirty="0" smtClean="0"/>
                    </a:p>
                    <a:p>
                      <a:r>
                        <a:rPr lang="mr-IN" sz="1600" dirty="0" smtClean="0"/>
                        <a:t>'20130916','Opera','22’</a:t>
                      </a:r>
                      <a:endParaRPr lang="en-US" sz="1600" dirty="0" smtClean="0"/>
                    </a:p>
                    <a:p>
                      <a:r>
                        <a:rPr lang="mr-IN" sz="1600" dirty="0" smtClean="0"/>
                        <a:t>'20130917','Chrome','38’</a:t>
                      </a:r>
                      <a:endParaRPr lang="en-US" sz="1600" dirty="0" smtClean="0"/>
                    </a:p>
                    <a:p>
                      <a:r>
                        <a:rPr lang="mr-IN" sz="1600" dirty="0" smtClean="0"/>
                        <a:t>'20130917','Firefox','11’</a:t>
                      </a:r>
                      <a:endParaRPr lang="en-US" sz="1600" dirty="0" smtClean="0"/>
                    </a:p>
                    <a:p>
                      <a:r>
                        <a:rPr lang="mr-IN" sz="1600" dirty="0" smtClean="0"/>
                        <a:t>'20130917','Opera','34’</a:t>
                      </a:r>
                      <a:endParaRPr lang="en-US" sz="1600" dirty="0" smtClean="0"/>
                    </a:p>
                    <a:p>
                      <a:r>
                        <a:rPr lang="mr-IN" sz="1600" dirty="0" smtClean="0"/>
                        <a:t>'20130918','Chrome','20’</a:t>
                      </a:r>
                      <a:endParaRPr lang="en-US" sz="1600" dirty="0" smtClean="0"/>
                    </a:p>
                    <a:p>
                      <a:r>
                        <a:rPr lang="mr-IN" sz="1600" dirty="0" smtClean="0"/>
                        <a:t>'20130918','Edge','3'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184577" y="2842783"/>
            <a:ext cx="3491879" cy="1954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41833" y="1336352"/>
            <a:ext cx="1656184" cy="107276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Customer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4" name="Can 63"/>
          <p:cNvSpPr/>
          <p:nvPr/>
        </p:nvSpPr>
        <p:spPr>
          <a:xfrm>
            <a:off x="5621853" y="1612235"/>
            <a:ext cx="504056" cy="34874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44" name="Straight Arrow Connector 1043"/>
          <p:cNvCxnSpPr/>
          <p:nvPr/>
        </p:nvCxnSpPr>
        <p:spPr>
          <a:xfrm>
            <a:off x="4627839" y="2084425"/>
            <a:ext cx="81827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6342" y="210059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Customer</a:t>
            </a:r>
            <a:br>
              <a:rPr lang="en-US" sz="1000" dirty="0" smtClean="0">
                <a:solidFill>
                  <a:srgbClr val="000000"/>
                </a:solidFill>
              </a:rPr>
            </a:br>
            <a:r>
              <a:rPr lang="en-US" sz="1000" dirty="0" smtClean="0">
                <a:solidFill>
                  <a:srgbClr val="000000"/>
                </a:solidFill>
              </a:rPr>
              <a:t>Data Stream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2093" y="3459928"/>
            <a:ext cx="720080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Data Receiver (REST API)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82115" y="3141994"/>
            <a:ext cx="473284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82115" y="3141994"/>
            <a:ext cx="0" cy="439416"/>
          </a:xfrm>
          <a:prstGeom prst="line">
            <a:avLst/>
          </a:prstGeom>
          <a:ln w="31750">
            <a:solidFill>
              <a:srgbClr val="0070C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98237" y="2935855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Store Info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85545" y="3535107"/>
            <a:ext cx="659941" cy="5414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Queue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>
            <a:stCxn id="7" idx="3"/>
          </p:cNvCxnSpPr>
          <p:nvPr/>
        </p:nvCxnSpPr>
        <p:spPr>
          <a:xfrm>
            <a:off x="6022173" y="3819968"/>
            <a:ext cx="163372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067991" y="3598868"/>
            <a:ext cx="914400" cy="3817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ETL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 flipV="1">
            <a:off x="6845486" y="3789765"/>
            <a:ext cx="222505" cy="803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305929" y="1506878"/>
            <a:ext cx="629282" cy="50330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8217" y="1815657"/>
            <a:ext cx="912227" cy="239428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61120" y="1825778"/>
            <a:ext cx="1465133" cy="23788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48952" y="1815657"/>
            <a:ext cx="1183775" cy="23942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44" name="Picture 4" descr="http://www.qualcommlife.com/images/2net-Hub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3185" y="1990879"/>
            <a:ext cx="1035887" cy="83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http://www.qualcommlife.com/images/2net-Mob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3239" y="3099888"/>
            <a:ext cx="1117841" cy="92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ttp://www.qualcommlife.com/images/2net-Platfor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5188" y="2566502"/>
            <a:ext cx="1347496" cy="82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58" y="1964994"/>
            <a:ext cx="724884" cy="84776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55" y="2954925"/>
            <a:ext cx="502357" cy="114407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8" idx="3"/>
            <a:endCxn id="42" idx="1"/>
          </p:cNvCxnSpPr>
          <p:nvPr/>
        </p:nvCxnSpPr>
        <p:spPr>
          <a:xfrm>
            <a:off x="1420444" y="3012799"/>
            <a:ext cx="228508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855480" y="3012799"/>
            <a:ext cx="328393" cy="24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28175" y="3819968"/>
            <a:ext cx="56293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3096" y="3235766"/>
            <a:ext cx="632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QCL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Archive Stream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8145769" y="2477314"/>
            <a:ext cx="5580" cy="767901"/>
          </a:xfrm>
          <a:prstGeom prst="line">
            <a:avLst/>
          </a:prstGeom>
          <a:ln w="25400">
            <a:solidFill>
              <a:srgbClr val="0070C0"/>
            </a:solidFill>
            <a:tailEnd type="oval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7955399" y="2912742"/>
            <a:ext cx="648072" cy="5012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</a:rPr>
              <a:t>Data Lake</a:t>
            </a: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27313" y="1947760"/>
            <a:ext cx="49532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Step-2b</a:t>
            </a:r>
            <a:r>
              <a:rPr lang="en-US" sz="1000" dirty="0" smtClean="0">
                <a:solidFill>
                  <a:srgbClr val="000000"/>
                </a:solidFill>
              </a:rPr>
              <a:t/>
            </a:r>
            <a:br>
              <a:rPr lang="en-US" sz="1000" dirty="0" smtClean="0">
                <a:solidFill>
                  <a:srgbClr val="000000"/>
                </a:solidFill>
              </a:rPr>
            </a:br>
            <a:r>
              <a:rPr lang="en-US" sz="1000" dirty="0" smtClean="0">
                <a:solidFill>
                  <a:srgbClr val="000000"/>
                </a:solidFill>
              </a:rPr>
              <a:t>Read API</a:t>
            </a:r>
            <a:br>
              <a:rPr lang="en-US" sz="1000" dirty="0" smtClean="0">
                <a:solidFill>
                  <a:srgbClr val="000000"/>
                </a:solidFill>
              </a:rPr>
            </a:br>
            <a:r>
              <a:rPr lang="en-US" sz="1000" dirty="0" smtClean="0">
                <a:solidFill>
                  <a:srgbClr val="000000"/>
                </a:solidFill>
              </a:rPr>
              <a:t>Write API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V="1">
            <a:off x="3382377" y="4744290"/>
            <a:ext cx="0" cy="434530"/>
          </a:xfrm>
          <a:prstGeom prst="line">
            <a:avLst/>
          </a:prstGeom>
          <a:ln w="31750">
            <a:solidFill>
              <a:srgbClr val="0070C0"/>
            </a:solidFill>
            <a:tailEnd type="oval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5936" y="376821"/>
            <a:ext cx="7488000" cy="51276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4908" y="2276601"/>
            <a:ext cx="4429340" cy="1517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60639" y="2370222"/>
            <a:ext cx="720080" cy="34306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Data Receiver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44916" y="3022177"/>
            <a:ext cx="321820" cy="0"/>
          </a:xfrm>
          <a:prstGeom prst="straightConnector1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825454" y="2889422"/>
            <a:ext cx="659941" cy="2707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Queue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1" name="Can 20"/>
          <p:cNvSpPr/>
          <p:nvPr/>
        </p:nvSpPr>
        <p:spPr>
          <a:xfrm>
            <a:off x="2843808" y="5179215"/>
            <a:ext cx="1080120" cy="93790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Data Lake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27784" y="3335580"/>
            <a:ext cx="720080" cy="34306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Data Adapter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102" name="Picture 6" descr="Image result for qualcomm 2net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4810" y="1594424"/>
            <a:ext cx="900630" cy="38026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4582157" y="2880423"/>
            <a:ext cx="800049" cy="2707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Transform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49691" y="2886812"/>
            <a:ext cx="850721" cy="2707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Map / Filter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384683" y="2753542"/>
            <a:ext cx="931733" cy="53157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FFFF"/>
                </a:solidFill>
              </a:rPr>
              <a:t>Annotate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994855" y="4662236"/>
            <a:ext cx="2344" cy="511748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878301" y="3341240"/>
            <a:ext cx="720080" cy="34306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Data Adapter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987824" y="3802807"/>
            <a:ext cx="360040" cy="82368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510149" y="2370222"/>
            <a:ext cx="720080" cy="34306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Data Receiver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004048" y="2132992"/>
            <a:ext cx="0" cy="144016"/>
          </a:xfrm>
          <a:prstGeom prst="line">
            <a:avLst/>
          </a:prstGeom>
          <a:ln w="31750">
            <a:solidFill>
              <a:srgbClr val="0070C0"/>
            </a:solidFill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084168" y="2132992"/>
            <a:ext cx="0" cy="144016"/>
          </a:xfrm>
          <a:prstGeom prst="line">
            <a:avLst/>
          </a:prstGeom>
          <a:ln w="31750">
            <a:solidFill>
              <a:srgbClr val="0070C0"/>
            </a:solidFill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29376" y="6200799"/>
            <a:ext cx="9441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O</a:t>
            </a:r>
            <a:r>
              <a:rPr lang="en-US" sz="1000" dirty="0" smtClean="0">
                <a:solidFill>
                  <a:srgbClr val="000000"/>
                </a:solidFill>
              </a:rPr>
              <a:t>bservation Store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2915816" y="2132992"/>
            <a:ext cx="0" cy="144016"/>
          </a:xfrm>
          <a:prstGeom prst="line">
            <a:avLst/>
          </a:prstGeom>
          <a:ln w="31750">
            <a:solidFill>
              <a:srgbClr val="0070C0"/>
            </a:solidFill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926669" y="2131099"/>
            <a:ext cx="0" cy="144016"/>
          </a:xfrm>
          <a:prstGeom prst="line">
            <a:avLst/>
          </a:prstGeom>
          <a:ln w="31750">
            <a:solidFill>
              <a:srgbClr val="0070C0"/>
            </a:solidFill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05726" y="1182686"/>
            <a:ext cx="869834" cy="831254"/>
            <a:chOff x="829701" y="1168250"/>
            <a:chExt cx="869834" cy="831254"/>
          </a:xfrm>
        </p:grpSpPr>
        <p:sp>
          <p:nvSpPr>
            <p:cNvPr id="63" name="TextBox 62"/>
            <p:cNvSpPr txBox="1"/>
            <p:nvPr/>
          </p:nvSpPr>
          <p:spPr>
            <a:xfrm>
              <a:off x="878338" y="1398340"/>
              <a:ext cx="77745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Connectivity</a:t>
              </a:r>
            </a:p>
            <a:p>
              <a:pPr algn="ctr"/>
              <a:r>
                <a:rPr lang="en-US" sz="1200" dirty="0" smtClean="0"/>
                <a:t>Provider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9701" y="1168250"/>
              <a:ext cx="869834" cy="83125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Can 66"/>
          <p:cNvSpPr/>
          <p:nvPr/>
        </p:nvSpPr>
        <p:spPr>
          <a:xfrm>
            <a:off x="6321366" y="5179215"/>
            <a:ext cx="1346978" cy="563509"/>
          </a:xfrm>
          <a:prstGeom prst="can">
            <a:avLst>
              <a:gd name="adj" fmla="val 50000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Analytics</a:t>
            </a:r>
            <a:br>
              <a:rPr lang="en-US" sz="1600" b="1" dirty="0" smtClean="0">
                <a:solidFill>
                  <a:srgbClr val="FFFFFF"/>
                </a:solidFill>
              </a:rPr>
            </a:br>
            <a:endParaRPr lang="en-US" sz="900" b="1" dirty="0">
              <a:solidFill>
                <a:srgbClr val="FFFFFF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38341" y="3802807"/>
            <a:ext cx="706575" cy="601249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62" y="5877272"/>
            <a:ext cx="690750" cy="600607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3401460" y="4542912"/>
            <a:ext cx="3543456" cy="27904"/>
          </a:xfrm>
          <a:prstGeom prst="straightConnector1">
            <a:avLst/>
          </a:prstGeom>
          <a:ln w="317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AutoShape 4" descr="Image result for tandwiel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6" descr="Image result for tandwiel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872" y="2636912"/>
            <a:ext cx="19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</a:rPr>
              <a:t>Clickstream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620688"/>
            <a:ext cx="7110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			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</a:t>
            </a:r>
            <a:endParaRPr lang="en-US" sz="1400" b="1" dirty="0">
              <a:latin typeface="Arial" charset="0"/>
              <a:ea typeface="ＭＳ 明朝" charset="-128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139700" algn="l"/>
                <a:tab pos="457200" algn="l"/>
              </a:tabLst>
            </a:pP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70412"/>
              </p:ext>
            </p:extLst>
          </p:nvPr>
        </p:nvGraphicFramePr>
        <p:xfrm>
          <a:off x="467544" y="476672"/>
          <a:ext cx="8208912" cy="583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Data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Validations</a:t>
                      </a:r>
                      <a:endParaRPr lang="en-US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Browser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check it has two columns</a:t>
                      </a:r>
                      <a:endParaRPr lang="en-US" sz="1600" b="0" dirty="0" smtClean="0"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b="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validate first column is a number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40415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check it has two columns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 validate first column is a number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70030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ClickStream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check it has 13 columns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err="1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Hit_timestamp</a:t>
                      </a: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 is valid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Referrer , if null replace with unknown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Duration if null make it 0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err="1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Visit_num</a:t>
                      </a: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 if null make it 0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err="1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Page_event</a:t>
                      </a: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 if null make it 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620688"/>
            <a:ext cx="7110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			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39700" algn="l"/>
                <a:tab pos="457200" algn="l"/>
              </a:tabLst>
            </a:pPr>
            <a:r>
              <a:rPr lang="en-US" sz="1400" b="1" dirty="0" smtClean="0">
                <a:latin typeface="Arial" charset="0"/>
                <a:ea typeface="ＭＳ 明朝" charset="-128"/>
                <a:cs typeface="Times New Roman" charset="0"/>
              </a:rPr>
              <a:t>			</a:t>
            </a:r>
            <a:endParaRPr lang="en-US" sz="1400" b="1" dirty="0">
              <a:latin typeface="Arial" charset="0"/>
              <a:ea typeface="ＭＳ 明朝" charset="-128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  <a:tabLst>
                <a:tab pos="139700" algn="l"/>
                <a:tab pos="457200" algn="l"/>
              </a:tabLst>
            </a:pP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55236"/>
              </p:ext>
            </p:extLst>
          </p:nvPr>
        </p:nvGraphicFramePr>
        <p:xfrm>
          <a:off x="395536" y="188641"/>
          <a:ext cx="8352928" cy="6333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28"/>
              </a:tblGrid>
              <a:tr h="3218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Queries</a:t>
                      </a:r>
                      <a:endParaRPr lang="en-US" dirty="0"/>
                    </a:p>
                  </a:txBody>
                  <a:tcPr/>
                </a:tc>
              </a:tr>
              <a:tr h="1045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How many transactions occurred between September 25, 2013 and September 30, 2013 inclusive? Note: Each record in the file is one transaction. The </a:t>
                      </a:r>
                      <a:r>
                        <a:rPr lang="en-US" sz="1600" dirty="0" err="1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hit_timestamp</a:t>
                      </a: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 column contains the transaction date.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804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What is the average length in seconds of all the transactions that occurred between September 25, 2013 and September 30, 2013 inclusive?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804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How many unique visitors used the Chrome browser (any version)? Note: One visitor may have multiple transactions in the file.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804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What was the most used operating system &amp; browser combination for all dates included in the clickstream data?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1045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How many transactions were done using the Macintosh operating system? Note: Use only the data contained in the clickstream file in the query. The result of the query should be one row.</a:t>
                      </a:r>
                      <a:endParaRPr lang="en-US" sz="1600" dirty="0" smtClean="0"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1365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How many unique visitors had transactions per day per major browser? For example, for "Chrome 28.7”, the major browser would be "Chrome”.</a:t>
                      </a:r>
                      <a:endParaRPr lang="en-US" sz="1600" dirty="0" smtClean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15747"/>
              </p:ext>
            </p:extLst>
          </p:nvPr>
        </p:nvGraphicFramePr>
        <p:xfrm>
          <a:off x="395536" y="548680"/>
          <a:ext cx="7776864" cy="438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723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530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sz="1800" dirty="0" smtClean="0"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Dimensions</a:t>
                      </a:r>
                      <a:endParaRPr lang="en-US" sz="18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dirty="0" smtClean="0"/>
                        <a:t>Browser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dirty="0" smtClean="0"/>
                        <a:t>major browser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dirty="0" smtClean="0"/>
                        <a:t>operating system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dirty="0" smtClean="0"/>
                        <a:t>Referrer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dirty="0" smtClean="0"/>
                        <a:t>user agent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endParaRPr lang="en-US" sz="18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/>
                </a:tc>
              </a:tr>
              <a:tr h="16530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sz="1800" dirty="0" smtClean="0"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Measures</a:t>
                      </a:r>
                      <a:endParaRPr lang="en-US" sz="18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dirty="0" smtClean="0"/>
                        <a:t>Transactions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dirty="0" smtClean="0"/>
                        <a:t>Duration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r>
                        <a:rPr lang="en-US" dirty="0" smtClean="0"/>
                        <a:t>visitors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>
                          <a:tab pos="139700" algn="l"/>
                          <a:tab pos="457200" algn="l"/>
                        </a:tabLst>
                        <a:defRPr/>
                      </a:pPr>
                      <a:endParaRPr lang="en-US" sz="18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13423"/>
              </p:ext>
            </p:extLst>
          </p:nvPr>
        </p:nvGraphicFramePr>
        <p:xfrm>
          <a:off x="395536" y="548680"/>
          <a:ext cx="7776864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723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Assumptions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65305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report grain is days no time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data has the PK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type 1 dimension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invalid data is rejected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latin typeface="Arial" charset="0"/>
                          <a:ea typeface="ＭＳ 明朝" charset="-128"/>
                          <a:cs typeface="Times New Roman" charset="0"/>
                        </a:rPr>
                        <a:t>in click stream data is trans id is unique</a:t>
                      </a:r>
                      <a:endParaRPr lang="en-US" sz="18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4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7838771" cy="520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880" y="11663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</a:rPr>
              <a:t>Model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C"/>
  <p:tag name="FONTSETCLASSNAME" val="FontSet1"/>
  <p:tag name="COLORS" val="-2;-2;-2;-2;SlideFooterFontColorDark;-2"/>
  <p:tag name="COLORSETCLASSNAME" val="ColorSet1"/>
  <p:tag name="SCRIPT" val="1"/>
  <p:tag name="FIELDS" val="DATE;DIVISION;ADDINFO;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FLineInfo1BlackG1S3"/>
  <p:tag name="SHAPECLASSPROTECTIONTYPE" val="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CONTENTTITLETEXT01"/>
  <p:tag name="COLORSETGROUPCLASSNAME" val="ColorSetGroupLight"/>
  <p:tag name="FONTSETGROUPCLASSNAME" val="FontSetGroup1"/>
  <p:tag name="SHAPECLASSNAME" val="ContentSmalLeftG3S1"/>
  <p:tag name="SHAPECLASSPROTECTIONTYPE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BIGCONTENTTEXT01"/>
  <p:tag name="COLORSETGROUPCLASSNAME" val="ColorSetGroupLight"/>
  <p:tag name="FONTSETGROUPCLASSNAME" val="FontSetGroup1"/>
  <p:tag name="SHAPECLASSNAME" val="ContentBigRightG3S4"/>
  <p:tag name="SHAPECLASSPROTECTIONTYP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RightTopG3S3"/>
  <p:tag name="SHAPECLASSPROTECTIONTYPE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LeftTopG3S3"/>
  <p:tag name="SHAPECLASSPROTECTIONTYPE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ENDESLIDE01"/>
  <p:tag name="COLORSETGROUPCLASSNAME" val="ColorSetGroupLight"/>
  <p:tag name="FONTSETGROUPCLASSNAME" val="FontSetGroup1"/>
  <p:tag name="SHAPECLASSNAME" val="PhilipsShieldWihte"/>
  <p:tag name="SHAPECLASSFILE" val="PHSHIELDWIHTE2013$C.emf"/>
  <p:tag name="SHAPECLASSPROTECTIONTYPE" val="3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CONTENTTITLETEXT01"/>
  <p:tag name="COLORSETGROUPCLASSNAME" val="ColorSetGroupLight"/>
  <p:tag name="FONTSETGROUPCLASSNAME" val="FontSetGroup1"/>
  <p:tag name="SHAPECLASSNAME" val="ContentSmalLeftG3S1"/>
  <p:tag name="SHAPECLASSPROTECTIONTYPE" val="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BIGCONTENTTEXT01"/>
  <p:tag name="COLORSETGROUPCLASSNAME" val="ColorSetGroupLight"/>
  <p:tag name="FONTSETGROUPCLASSNAME" val="FontSetGroup1"/>
  <p:tag name="SHAPECLASSNAME" val="ContentBigRightG3S4"/>
  <p:tag name="SHAPECLASSPROTECTIONTYPE" val="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RightTopG3S3"/>
  <p:tag name="SHAPECLASSPROTECTIONTYPE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LeftTopG3S3"/>
  <p:tag name="SHAPECLASSPROTECTIONTYPE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C"/>
  <p:tag name="FONTSETCLASSNAME" val="FontSet1"/>
  <p:tag name="COLORS" val="-2;-2;-2;-2;SlideFooterFontColorDark;-2"/>
  <p:tag name="COLORSETCLASSNAME" val="ColorSet1"/>
  <p:tag name="SCRIPT" val="1"/>
  <p:tag name="FIELDS" val="DATE;DIVISION;ADDINFO;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FLineInfo1BlackG1S3"/>
  <p:tag name="SHAPECLASSPROTECTIONTYPE" val="6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CONTENTTITLETEXT01"/>
  <p:tag name="COLORSETGROUPCLASSNAME" val="ColorSetGroupLight"/>
  <p:tag name="FONTSETGROUPCLASSNAME" val="FontSetGroup1"/>
  <p:tag name="SHAPECLASSNAME" val="ContentSmalLeftG3S1"/>
  <p:tag name="SHAPECLASSPROTECTIONTYPE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BIGCONTENTTEXT01"/>
  <p:tag name="COLORSETGROUPCLASSNAME" val="ColorSetGroupLight"/>
  <p:tag name="FONTSETGROUPCLASSNAME" val="FontSetGroup1"/>
  <p:tag name="SHAPECLASSNAME" val="ContentBigRightG3S4"/>
  <p:tag name="SHAPECLASSPROTECTIONTYPE" val="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RightTopG3S3"/>
  <p:tag name="SHAPECLASSPROTECTIONTYPE" val="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LeftTopG3S3"/>
  <p:tag name="SHAPECLASSPROTECTIONTYPE" val="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ENDESLIDE01"/>
  <p:tag name="COLORSETGROUPCLASSNAME" val="ColorSetGroupLight"/>
  <p:tag name="FONTSETGROUPCLASSNAME" val="FontSetGroup1"/>
  <p:tag name="SHAPECLASSNAME" val="PhilipsShieldWihte"/>
  <p:tag name="SHAPECLASSFILE" val="PHSHIELDWIHTE2013$C.emf"/>
  <p:tag name="SHAPECLASSPROTECTIONTYPE" val="3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CONTENTTITLETEXT01"/>
  <p:tag name="COLORSETGROUPCLASSNAME" val="ColorSetGroupLight"/>
  <p:tag name="FONTSETGROUPCLASSNAME" val="FontSetGroup1"/>
  <p:tag name="SHAPECLASSNAME" val="ContentSmalLeftG3S1"/>
  <p:tag name="SHAPECLASSPROTECTIONTYPE" val="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BIGCONTENTTEXT01"/>
  <p:tag name="COLORSETGROUPCLASSNAME" val="ColorSetGroupLight"/>
  <p:tag name="FONTSETGROUPCLASSNAME" val="FontSetGroup1"/>
  <p:tag name="SHAPECLASSNAME" val="ContentBigRightG3S4"/>
  <p:tag name="SHAPECLASSPROTECTIONTYPE" val="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RightTopG3S3"/>
  <p:tag name="SHAPECLASSPROTECTIONTYPE" val="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LeftTopG3S3"/>
  <p:tag name="SHAPECLASSPROTECTIONTYPE" val="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C"/>
  <p:tag name="FONTSETCLASSNAME" val="FontSet1"/>
  <p:tag name="COLORS" val="-2;-2;-2;-2;SlideFooterFontColorDark;-2"/>
  <p:tag name="COLORSETCLASSNAME" val="ColorSet1"/>
  <p:tag name="SCRIPT" val="1"/>
  <p:tag name="FIELDS" val="DATE;DIVISION;ADDINFO;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FLineInfo1BlackG1S3"/>
  <p:tag name="SHAPECLASSPROTECTIONTYPE" val="6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CONTENTTITLETEXT01"/>
  <p:tag name="COLORSETGROUPCLASSNAME" val="ColorSetGroupLight"/>
  <p:tag name="FONTSETGROUPCLASSNAME" val="FontSetGroup1"/>
  <p:tag name="SHAPECLASSNAME" val="ContentSmalLeftG3S1"/>
  <p:tag name="SHAPECLASSPROTECTIONTYPE" val="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BIGCONTENTTEXT01"/>
  <p:tag name="COLORSETGROUPCLASSNAME" val="ColorSetGroupLight"/>
  <p:tag name="FONTSETGROUPCLASSNAME" val="FontSetGroup1"/>
  <p:tag name="SHAPECLASSNAME" val="ContentBigRightG3S4"/>
  <p:tag name="SHAPECLASSPROTECTION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RightTopG3S3"/>
  <p:tag name="SHAPECLASSPROTECTIONTYPE" val="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LeftTopG3S3"/>
  <p:tag name="SHAPECLASSPROTECTIONTYPE" val="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CONTENTTITLETEXT01"/>
  <p:tag name="COLORSETGROUPCLASSNAME" val="ColorSetGroupLight"/>
  <p:tag name="FONTSETGROUPCLASSNAME" val="FontSetGroup1"/>
  <p:tag name="SHAPECLASSNAME" val="ContentSmalLeftG3S1"/>
  <p:tag name="SHAPECLASSPROTECTIONTYPE" val="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ENDESLIDE01"/>
  <p:tag name="COLORSETGROUPCLASSNAME" val="ColorSetGroupLight"/>
  <p:tag name="FONTSETGROUPCLASSNAME" val="FontSetGroup1"/>
  <p:tag name="SHAPECLASSNAME" val="PhilipsShieldWihte"/>
  <p:tag name="SHAPECLASSFILE" val="PHSHIELDWIHTE2013$C.emf"/>
  <p:tag name="SHAPECLASSPROTECTIONTYPE" val="3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PhilipsLogo"/>
  <p:tag name="SHAPECLASSFILE" val="PHSMTR2$C.gif"/>
  <p:tag name="SHAPECLASSPROTECTIONTYPE" val="3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AddInfoFont"/>
  <p:tag name="FONTSETCLASSNAME" val="FontSet1"/>
  <p:tag name="COLORS" val="-2;-2;-2;-2;SlideFooterFontColor;-2"/>
  <p:tag name="COLORSETCLASSNAME" val="ColorSet1"/>
  <p:tag name="SCRIPT" val="1"/>
  <p:tag name="FIELDS" val="ADDINFO;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AdditonalInformations"/>
  <p:tag name="SHAPECLASSPROTECTIONTYPE" val="4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CONTENTTITLETEXT01"/>
  <p:tag name="COLORSETGROUPCLASSNAME" val="ColorSetGroupLight"/>
  <p:tag name="FONTSETGROUPCLASSNAME" val="FontSetGroup1"/>
  <p:tag name="SHAPECLASSNAME" val="ContentSmalLeftG3S1"/>
  <p:tag name="SHAPECLASSPROTECTIONTYPE" val="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BIGCONTENTTEXT01"/>
  <p:tag name="COLORSETGROUPCLASSNAME" val="ColorSetGroupLight"/>
  <p:tag name="FONTSETGROUPCLASSNAME" val="FontSetGroup1"/>
  <p:tag name="SHAPECLASSNAME" val="ContentBigRightG3S4"/>
  <p:tag name="SHAPECLASSPROTECTIONTYP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BIGCONTENTTEXT01"/>
  <p:tag name="COLORSETGROUPCLASSNAME" val="ColorSetGroupLight"/>
  <p:tag name="FONTSETGROUPCLASSNAME" val="FontSetGroup1"/>
  <p:tag name="SHAPECLASSNAME" val="ContentBigRightG3S4"/>
  <p:tag name="SHAPECLASSPROTECTIONTYPE" val="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RightTopG3S3"/>
  <p:tag name="SHAPECLASSPROTECTIONTYP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LeftTopG3S3"/>
  <p:tag name="SHAPECLASSPROTECTIONTYPE" val="3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RightTopG3S3"/>
  <p:tag name="SHAPECLASSPROTECTIONTYPE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LeftTopG3S3"/>
  <p:tag name="SHAPECLASSPROTECTIONTYPE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ENDESLIDE01"/>
  <p:tag name="COLORSETGROUPCLASSNAME" val="ColorSetGroupLight"/>
  <p:tag name="FONTSETGROUPCLASSNAME" val="FontSetGroup1"/>
  <p:tag name="SHAPECLASSNAME" val="PhilipsShieldWihte"/>
  <p:tag name="SHAPECLASSFILE" val="PHSHIELDWIHTE2013$C.emf"/>
  <p:tag name="SHAPECLASSPROTECTIONTYPE" val="3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CONTENTTITLETEXT01"/>
  <p:tag name="COLORSETGROUPCLASSNAME" val="ColorSetGroupLight"/>
  <p:tag name="FONTSETGROUPCLASSNAME" val="FontSetGroup1"/>
  <p:tag name="SHAPECLASSNAME" val="ContentSmalLeftG3S1"/>
  <p:tag name="SHAPECLASSPROTECTIONTYPE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BIGCONTENTTEXT01"/>
  <p:tag name="COLORSETGROUPCLASSNAME" val="ColorSetGroupLight"/>
  <p:tag name="FONTSETGROUPCLASSNAME" val="FontSetGroup1"/>
  <p:tag name="SHAPECLASSNAME" val="ContentBigRightG3S4"/>
  <p:tag name="SHAPECLASSPROTECTIONTYPE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RightTopG3S3"/>
  <p:tag name="SHAPECLASSPROTECTIONTYPE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Light;-2"/>
  <p:tag name="COLORSETCLASSNAME" val="ColorSet1"/>
  <p:tag name="MLI" val="1"/>
  <p:tag name="SHAPESETGROUPCLASSNAME" val="ShapeSetGroup2"/>
  <p:tag name="SHAPESETCLASSNAME" val="TITLETWOCONTENTTWOTEXT01"/>
  <p:tag name="COLORSETGROUPCLASSNAME" val="ColorSetGroupLight"/>
  <p:tag name="FONTSETGROUPCLASSNAME" val="FontSetGroup1"/>
  <p:tag name="SHAPECLASSNAME" val="ContentLeftTopG3S3"/>
  <p:tag name="SHAPECLASSPROTECTIONTYPE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C"/>
  <p:tag name="FONTSETCLASSNAME" val="FontSet1"/>
  <p:tag name="COLORS" val="-2;-2;-2;-2;SlideFooterFontColorDark;-2"/>
  <p:tag name="COLORSETCLASSNAME" val="ColorSet1"/>
  <p:tag name="SCRIPT" val="1"/>
  <p:tag name="FIELDS" val="DATE;DIVISION;ADDINFO;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FLineInfo1BlackG1S3"/>
  <p:tag name="SHAPECLASSPROTECTIONTYPE" val="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heme/theme1.xml><?xml version="1.0" encoding="utf-8"?>
<a:theme xmlns:a="http://schemas.openxmlformats.org/drawingml/2006/main" name="philips_presentation_template_nov13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ilips_presentation_template_nov13.pptx" id="{6219C8AF-650B-4FE9-973F-1669F7AB164A}" vid="{0FEA75D1-DAF6-4EC9-A456-BB5B59A250AB}"/>
    </a:ext>
  </a:extLst>
</a:theme>
</file>

<file path=ppt/theme/theme2.xml><?xml version="1.0" encoding="utf-8"?>
<a:theme xmlns:a="http://schemas.openxmlformats.org/drawingml/2006/main" name="1_philips_presentation_template_nov13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ilips_presentation_template_nov13.pptx" id="{6219C8AF-650B-4FE9-973F-1669F7AB164A}" vid="{0FEA75D1-DAF6-4EC9-A456-BB5B59A250AB}"/>
    </a:ext>
  </a:extLst>
</a:theme>
</file>

<file path=ppt/theme/theme3.xml><?xml version="1.0" encoding="utf-8"?>
<a:theme xmlns:a="http://schemas.openxmlformats.org/drawingml/2006/main" name="2_philips_presentation_template_nov13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ilips_presentation_template_nov13.pptx" id="{6219C8AF-650B-4FE9-973F-1669F7AB164A}" vid="{0FEA75D1-DAF6-4EC9-A456-BB5B59A250AB}"/>
    </a:ext>
  </a:extLst>
</a:theme>
</file>

<file path=ppt/theme/theme4.xml><?xml version="1.0" encoding="utf-8"?>
<a:theme xmlns:a="http://schemas.openxmlformats.org/drawingml/2006/main" name="3_philips_presentation_template_nov13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ilips_presentation_template_nov13.pptx" id="{6219C8AF-650B-4FE9-973F-1669F7AB164A}" vid="{0FEA75D1-DAF6-4EC9-A456-BB5B59A250A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66e3593-3515-4d6c-b9be-8c71da67b337">CKRMYK3WZCCM-9-3285</_dlc_DocId>
    <_dlc_DocIdUrl xmlns="f66e3593-3515-4d6c-b9be-8c71da67b337">
      <Url>https://share.philips.com/sites/STS20140515180004/Development/_layouts/15/DocIdRedir.aspx?ID=CKRMYK3WZCCM-9-3285</Url>
      <Description>CKRMYK3WZCCM-9-3285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0C06E389969479BC2C8E01102AB47" ma:contentTypeVersion="1" ma:contentTypeDescription="Create a new document." ma:contentTypeScope="" ma:versionID="f14df24a556c9fb113966806b4f5830b">
  <xsd:schema xmlns:xsd="http://www.w3.org/2001/XMLSchema" xmlns:xs="http://www.w3.org/2001/XMLSchema" xmlns:p="http://schemas.microsoft.com/office/2006/metadata/properties" xmlns:ns2="f66e3593-3515-4d6c-b9be-8c71da67b337" targetNamespace="http://schemas.microsoft.com/office/2006/metadata/properties" ma:root="true" ma:fieldsID="ed8d3a152b6f44227e7d4457d3fff0fb" ns2:_="">
    <xsd:import namespace="f66e3593-3515-4d6c-b9be-8c71da67b33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e3593-3515-4d6c-b9be-8c71da67b33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D37593-C60C-4B6E-AE60-60B4762C1796}">
  <ds:schemaRefs>
    <ds:schemaRef ds:uri="http://purl.org/dc/dcmitype/"/>
    <ds:schemaRef ds:uri="http://purl.org/dc/terms/"/>
    <ds:schemaRef ds:uri="http://www.w3.org/XML/1998/namespace"/>
    <ds:schemaRef ds:uri="f66e3593-3515-4d6c-b9be-8c71da67b337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A2E762-ECCA-420B-90A9-08CAEFA5499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F55A9BE-7D1B-478C-94FB-B73653BA0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e3593-3515-4d6c-b9be-8c71da67b3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C390668-C1AF-4425-B901-F864F7F03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183228</TotalTime>
  <Words>806</Words>
  <Application>Microsoft Macintosh PowerPoint</Application>
  <PresentationFormat>On-screen Show (4:3)</PresentationFormat>
  <Paragraphs>168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Calibri</vt:lpstr>
      <vt:lpstr>Cambria</vt:lpstr>
      <vt:lpstr>Mangal</vt:lpstr>
      <vt:lpstr>ＭＳ 明朝</vt:lpstr>
      <vt:lpstr>Symbol</vt:lpstr>
      <vt:lpstr>Times New Roman</vt:lpstr>
      <vt:lpstr>Wingdings</vt:lpstr>
      <vt:lpstr>Arial</vt:lpstr>
      <vt:lpstr>philips_presentation_template_nov13</vt:lpstr>
      <vt:lpstr>1_philips_presentation_template_nov13</vt:lpstr>
      <vt:lpstr>2_philips_presentation_template_nov13</vt:lpstr>
      <vt:lpstr>3_philips_presentation_template_nov13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CPH Product Management</dc:title>
  <dc:creator>Jurgen Heijmans</dc:creator>
  <cp:lastModifiedBy>Jagan Mangalampalli</cp:lastModifiedBy>
  <cp:revision>1465</cp:revision>
  <cp:lastPrinted>2014-10-31T21:31:54Z</cp:lastPrinted>
  <dcterms:created xsi:type="dcterms:W3CDTF">2013-11-18T08:20:14Z</dcterms:created>
  <dcterms:modified xsi:type="dcterms:W3CDTF">2017-05-03T23:07:25Z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0x0101009B50C06E389969479BC2C8E01102AB47</vt:lpwstr>
  </property>
  <property fmtid="{D5CDD505-2E9C-101B-9397-08002B2CF9AE}" pid="3" name="_dlc_DocIdItemGuid">
    <vt:lpwstr>901b3473-58ef-410a-8239-a34c098609da</vt:lpwstr>
  </property>
</Properties>
</file>