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73" r:id="rId3"/>
    <p:sldId id="274" r:id="rId4"/>
    <p:sldId id="275" r:id="rId5"/>
    <p:sldId id="278" r:id="rId6"/>
    <p:sldId id="279" r:id="rId7"/>
    <p:sldId id="292" r:id="rId8"/>
    <p:sldId id="284" r:id="rId9"/>
    <p:sldId id="277" r:id="rId10"/>
    <p:sldId id="280" r:id="rId11"/>
    <p:sldId id="291" r:id="rId12"/>
    <p:sldId id="281" r:id="rId13"/>
    <p:sldId id="282" r:id="rId14"/>
    <p:sldId id="285" r:id="rId15"/>
    <p:sldId id="303" r:id="rId16"/>
    <p:sldId id="304" r:id="rId17"/>
    <p:sldId id="305" r:id="rId18"/>
    <p:sldId id="293" r:id="rId19"/>
    <p:sldId id="297" r:id="rId20"/>
    <p:sldId id="294" r:id="rId21"/>
    <p:sldId id="301" r:id="rId22"/>
    <p:sldId id="302" r:id="rId23"/>
    <p:sldId id="298" r:id="rId24"/>
    <p:sldId id="290" r:id="rId25"/>
    <p:sldId id="289" r:id="rId26"/>
    <p:sldId id="299" r:id="rId27"/>
    <p:sldId id="300" r:id="rId28"/>
    <p:sldId id="27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4" autoAdjust="0"/>
    <p:restoredTop sz="76804" autoAdjust="0"/>
  </p:normalViewPr>
  <p:slideViewPr>
    <p:cSldViewPr snapToGrid="0">
      <p:cViewPr varScale="1">
        <p:scale>
          <a:sx n="76" d="100"/>
          <a:sy n="76" d="100"/>
        </p:scale>
        <p:origin x="8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Khan" userId="05e2c089c75d6c06" providerId="LiveId" clId="{B1BD6255-0EFE-4D26-8FBA-1F64BDAF7BD4}"/>
    <pc:docChg chg="undo custSel addSld delSld modSld sldOrd">
      <pc:chgData name="Muhammad Khan" userId="05e2c089c75d6c06" providerId="LiveId" clId="{B1BD6255-0EFE-4D26-8FBA-1F64BDAF7BD4}" dt="2025-04-04T05:20:13.102" v="1316" actId="20577"/>
      <pc:docMkLst>
        <pc:docMk/>
      </pc:docMkLst>
      <pc:sldChg chg="addSp delSp modSp mod modNotesTx">
        <pc:chgData name="Muhammad Khan" userId="05e2c089c75d6c06" providerId="LiveId" clId="{B1BD6255-0EFE-4D26-8FBA-1F64BDAF7BD4}" dt="2025-04-04T05:07:12.711" v="1100" actId="20577"/>
        <pc:sldMkLst>
          <pc:docMk/>
          <pc:sldMk cId="4249036155" sldId="256"/>
        </pc:sldMkLst>
        <pc:spChg chg="mod">
          <ac:chgData name="Muhammad Khan" userId="05e2c089c75d6c06" providerId="LiveId" clId="{B1BD6255-0EFE-4D26-8FBA-1F64BDAF7BD4}" dt="2025-04-04T01:56:27.290" v="1091" actId="1076"/>
          <ac:spMkLst>
            <pc:docMk/>
            <pc:sldMk cId="4249036155" sldId="256"/>
            <ac:spMk id="2" creationId="{9B12D4D6-B99C-EEB9-1993-16F036525018}"/>
          </ac:spMkLst>
        </pc:spChg>
        <pc:spChg chg="mod">
          <ac:chgData name="Muhammad Khan" userId="05e2c089c75d6c06" providerId="LiveId" clId="{B1BD6255-0EFE-4D26-8FBA-1F64BDAF7BD4}" dt="2025-04-04T05:07:12.711" v="1100" actId="20577"/>
          <ac:spMkLst>
            <pc:docMk/>
            <pc:sldMk cId="4249036155" sldId="256"/>
            <ac:spMk id="3" creationId="{AB6DF583-D7A2-17F8-0809-8CBCF75672AB}"/>
          </ac:spMkLst>
        </pc:spChg>
        <pc:picChg chg="add ord">
          <ac:chgData name="Muhammad Khan" userId="05e2c089c75d6c06" providerId="LiveId" clId="{B1BD6255-0EFE-4D26-8FBA-1F64BDAF7BD4}" dt="2025-04-03T05:39:10.609" v="26" actId="167"/>
          <ac:picMkLst>
            <pc:docMk/>
            <pc:sldMk cId="4249036155" sldId="256"/>
            <ac:picMk id="6" creationId="{B2BD324E-0E08-F98A-2E3D-659396F47160}"/>
          </ac:picMkLst>
        </pc:picChg>
      </pc:sldChg>
      <pc:sldChg chg="addSp delSp modSp mod modNotesTx">
        <pc:chgData name="Muhammad Khan" userId="05e2c089c75d6c06" providerId="LiveId" clId="{B1BD6255-0EFE-4D26-8FBA-1F64BDAF7BD4}" dt="2025-04-04T05:10:09.644" v="1104" actId="1076"/>
        <pc:sldMkLst>
          <pc:docMk/>
          <pc:sldMk cId="225860000" sldId="257"/>
        </pc:sldMkLst>
      </pc:sldChg>
      <pc:sldChg chg="del">
        <pc:chgData name="Muhammad Khan" userId="05e2c089c75d6c06" providerId="LiveId" clId="{B1BD6255-0EFE-4D26-8FBA-1F64BDAF7BD4}" dt="2025-04-03T05:50:11.844" v="110" actId="47"/>
        <pc:sldMkLst>
          <pc:docMk/>
          <pc:sldMk cId="2834368054" sldId="259"/>
        </pc:sldMkLst>
      </pc:sldChg>
      <pc:sldChg chg="del">
        <pc:chgData name="Muhammad Khan" userId="05e2c089c75d6c06" providerId="LiveId" clId="{B1BD6255-0EFE-4D26-8FBA-1F64BDAF7BD4}" dt="2025-04-03T05:50:12.323" v="111" actId="47"/>
        <pc:sldMkLst>
          <pc:docMk/>
          <pc:sldMk cId="2192548983" sldId="260"/>
        </pc:sldMkLst>
      </pc:sldChg>
      <pc:sldChg chg="del">
        <pc:chgData name="Muhammad Khan" userId="05e2c089c75d6c06" providerId="LiveId" clId="{B1BD6255-0EFE-4D26-8FBA-1F64BDAF7BD4}" dt="2025-04-03T05:50:09.545" v="108" actId="2696"/>
        <pc:sldMkLst>
          <pc:docMk/>
          <pc:sldMk cId="396081049" sldId="262"/>
        </pc:sldMkLst>
      </pc:sldChg>
      <pc:sldChg chg="del">
        <pc:chgData name="Muhammad Khan" userId="05e2c089c75d6c06" providerId="LiveId" clId="{B1BD6255-0EFE-4D26-8FBA-1F64BDAF7BD4}" dt="2025-04-03T05:50:12.975" v="112" actId="47"/>
        <pc:sldMkLst>
          <pc:docMk/>
          <pc:sldMk cId="3711554909" sldId="263"/>
        </pc:sldMkLst>
      </pc:sldChg>
      <pc:sldChg chg="del">
        <pc:chgData name="Muhammad Khan" userId="05e2c089c75d6c06" providerId="LiveId" clId="{B1BD6255-0EFE-4D26-8FBA-1F64BDAF7BD4}" dt="2025-04-03T05:50:14.418" v="115" actId="47"/>
        <pc:sldMkLst>
          <pc:docMk/>
          <pc:sldMk cId="403615798" sldId="264"/>
        </pc:sldMkLst>
      </pc:sldChg>
      <pc:sldChg chg="del">
        <pc:chgData name="Muhammad Khan" userId="05e2c089c75d6c06" providerId="LiveId" clId="{B1BD6255-0EFE-4D26-8FBA-1F64BDAF7BD4}" dt="2025-04-03T05:50:15.296" v="116" actId="47"/>
        <pc:sldMkLst>
          <pc:docMk/>
          <pc:sldMk cId="3951808346" sldId="265"/>
        </pc:sldMkLst>
      </pc:sldChg>
      <pc:sldChg chg="del">
        <pc:chgData name="Muhammad Khan" userId="05e2c089c75d6c06" providerId="LiveId" clId="{B1BD6255-0EFE-4D26-8FBA-1F64BDAF7BD4}" dt="2025-04-03T05:50:15.837" v="117" actId="47"/>
        <pc:sldMkLst>
          <pc:docMk/>
          <pc:sldMk cId="787111809" sldId="266"/>
        </pc:sldMkLst>
      </pc:sldChg>
      <pc:sldChg chg="del">
        <pc:chgData name="Muhammad Khan" userId="05e2c089c75d6c06" providerId="LiveId" clId="{B1BD6255-0EFE-4D26-8FBA-1F64BDAF7BD4}" dt="2025-04-03T05:50:16.373" v="118" actId="47"/>
        <pc:sldMkLst>
          <pc:docMk/>
          <pc:sldMk cId="3161294304" sldId="267"/>
        </pc:sldMkLst>
      </pc:sldChg>
      <pc:sldChg chg="del">
        <pc:chgData name="Muhammad Khan" userId="05e2c089c75d6c06" providerId="LiveId" clId="{B1BD6255-0EFE-4D26-8FBA-1F64BDAF7BD4}" dt="2025-04-03T05:50:00.382" v="107" actId="2696"/>
        <pc:sldMkLst>
          <pc:docMk/>
          <pc:sldMk cId="1108194700" sldId="268"/>
        </pc:sldMkLst>
      </pc:sldChg>
      <pc:sldChg chg="del">
        <pc:chgData name="Muhammad Khan" userId="05e2c089c75d6c06" providerId="LiveId" clId="{B1BD6255-0EFE-4D26-8FBA-1F64BDAF7BD4}" dt="2025-04-03T05:50:11.346" v="109" actId="47"/>
        <pc:sldMkLst>
          <pc:docMk/>
          <pc:sldMk cId="2963629112" sldId="269"/>
        </pc:sldMkLst>
      </pc:sldChg>
      <pc:sldChg chg="del">
        <pc:chgData name="Muhammad Khan" userId="05e2c089c75d6c06" providerId="LiveId" clId="{B1BD6255-0EFE-4D26-8FBA-1F64BDAF7BD4}" dt="2025-04-03T05:50:13.326" v="113" actId="47"/>
        <pc:sldMkLst>
          <pc:docMk/>
          <pc:sldMk cId="3006189000" sldId="270"/>
        </pc:sldMkLst>
      </pc:sldChg>
      <pc:sldChg chg="del">
        <pc:chgData name="Muhammad Khan" userId="05e2c089c75d6c06" providerId="LiveId" clId="{B1BD6255-0EFE-4D26-8FBA-1F64BDAF7BD4}" dt="2025-04-03T05:50:13.831" v="114" actId="47"/>
        <pc:sldMkLst>
          <pc:docMk/>
          <pc:sldMk cId="2471498674" sldId="271"/>
        </pc:sldMkLst>
      </pc:sldChg>
      <pc:sldChg chg="modSp mod">
        <pc:chgData name="Muhammad Khan" userId="05e2c089c75d6c06" providerId="LiveId" clId="{B1BD6255-0EFE-4D26-8FBA-1F64BDAF7BD4}" dt="2025-04-03T05:50:53.068" v="125" actId="20577"/>
        <pc:sldMkLst>
          <pc:docMk/>
          <pc:sldMk cId="1453603580" sldId="272"/>
        </pc:sldMkLst>
      </pc:sldChg>
      <pc:sldChg chg="delSp modSp add del mod ord">
        <pc:chgData name="Muhammad Khan" userId="05e2c089c75d6c06" providerId="LiveId" clId="{B1BD6255-0EFE-4D26-8FBA-1F64BDAF7BD4}" dt="2025-04-03T05:56:15.163" v="256" actId="47"/>
        <pc:sldMkLst>
          <pc:docMk/>
          <pc:sldMk cId="3159675897" sldId="273"/>
        </pc:sldMkLst>
      </pc:sldChg>
      <pc:sldChg chg="modSp add mod">
        <pc:chgData name="Muhammad Khan" userId="05e2c089c75d6c06" providerId="LiveId" clId="{B1BD6255-0EFE-4D26-8FBA-1F64BDAF7BD4}" dt="2025-04-04T05:15:06.940" v="1291" actId="20577"/>
        <pc:sldMkLst>
          <pc:docMk/>
          <pc:sldMk cId="2347719331" sldId="274"/>
        </pc:sldMkLst>
      </pc:sldChg>
      <pc:sldChg chg="modSp add mod">
        <pc:chgData name="Muhammad Khan" userId="05e2c089c75d6c06" providerId="LiveId" clId="{B1BD6255-0EFE-4D26-8FBA-1F64BDAF7BD4}" dt="2025-04-03T06:31:47.750" v="725" actId="20577"/>
        <pc:sldMkLst>
          <pc:docMk/>
          <pc:sldMk cId="120932659" sldId="275"/>
        </pc:sldMkLst>
      </pc:sldChg>
      <pc:sldChg chg="modSp add mod">
        <pc:chgData name="Muhammad Khan" userId="05e2c089c75d6c06" providerId="LiveId" clId="{B1BD6255-0EFE-4D26-8FBA-1F64BDAF7BD4}" dt="2025-04-03T05:55:08.340" v="215" actId="20577"/>
        <pc:sldMkLst>
          <pc:docMk/>
          <pc:sldMk cId="4236724159" sldId="276"/>
        </pc:sldMkLst>
      </pc:sldChg>
      <pc:sldChg chg="addSp modSp add mod">
        <pc:chgData name="Muhammad Khan" userId="05e2c089c75d6c06" providerId="LiveId" clId="{B1BD6255-0EFE-4D26-8FBA-1F64BDAF7BD4}" dt="2025-04-04T05:20:05.416" v="1304" actId="1076"/>
        <pc:sldMkLst>
          <pc:docMk/>
          <pc:sldMk cId="2570550811" sldId="277"/>
        </pc:sldMkLst>
      </pc:sldChg>
      <pc:sldChg chg="modSp add mod">
        <pc:chgData name="Muhammad Khan" userId="05e2c089c75d6c06" providerId="LiveId" clId="{B1BD6255-0EFE-4D26-8FBA-1F64BDAF7BD4}" dt="2025-04-04T05:20:13.102" v="1316" actId="20577"/>
        <pc:sldMkLst>
          <pc:docMk/>
          <pc:sldMk cId="3016966654" sldId="278"/>
        </pc:sldMkLst>
      </pc:sldChg>
    </pc:docChg>
  </pc:docChgLst>
  <pc:docChgLst>
    <pc:chgData name="Sulaman Khan" userId="05e2c089c75d6c06" providerId="LiveId" clId="{02B22C08-3AB5-42D8-B657-BB0E10681200}"/>
    <pc:docChg chg="undo redo custSel addSld delSld modSld sldOrd">
      <pc:chgData name="Sulaman Khan" userId="05e2c089c75d6c06" providerId="LiveId" clId="{02B22C08-3AB5-42D8-B657-BB0E10681200}" dt="2025-05-16T05:20:22.671" v="10517"/>
      <pc:docMkLst>
        <pc:docMk/>
      </pc:docMkLst>
      <pc:sldChg chg="addSp delSp modSp mod">
        <pc:chgData name="Sulaman Khan" userId="05e2c089c75d6c06" providerId="LiveId" clId="{02B22C08-3AB5-42D8-B657-BB0E10681200}" dt="2025-05-11T04:18:48.499" v="645" actId="1076"/>
        <pc:sldMkLst>
          <pc:docMk/>
          <pc:sldMk cId="4249036155" sldId="256"/>
        </pc:sldMkLst>
        <pc:spChg chg="mod">
          <ac:chgData name="Sulaman Khan" userId="05e2c089c75d6c06" providerId="LiveId" clId="{02B22C08-3AB5-42D8-B657-BB0E10681200}" dt="2025-05-11T04:17:47.066" v="624" actId="1076"/>
          <ac:spMkLst>
            <pc:docMk/>
            <pc:sldMk cId="4249036155" sldId="256"/>
            <ac:spMk id="2" creationId="{9B12D4D6-B99C-EEB9-1993-16F036525018}"/>
          </ac:spMkLst>
        </pc:spChg>
        <pc:spChg chg="mod">
          <ac:chgData name="Sulaman Khan" userId="05e2c089c75d6c06" providerId="LiveId" clId="{02B22C08-3AB5-42D8-B657-BB0E10681200}" dt="2025-05-11T04:17:47.066" v="624" actId="1076"/>
          <ac:spMkLst>
            <pc:docMk/>
            <pc:sldMk cId="4249036155" sldId="256"/>
            <ac:spMk id="3" creationId="{AB6DF583-D7A2-17F8-0809-8CBCF75672AB}"/>
          </ac:spMkLst>
        </pc:spChg>
        <pc:picChg chg="add del mod">
          <ac:chgData name="Sulaman Khan" userId="05e2c089c75d6c06" providerId="LiveId" clId="{02B22C08-3AB5-42D8-B657-BB0E10681200}" dt="2025-05-11T04:18:48.499" v="645" actId="1076"/>
          <ac:picMkLst>
            <pc:docMk/>
            <pc:sldMk cId="4249036155" sldId="256"/>
            <ac:picMk id="6" creationId="{B2BD324E-0E08-F98A-2E3D-659396F47160}"/>
          </ac:picMkLst>
        </pc:picChg>
      </pc:sldChg>
      <pc:sldChg chg="del">
        <pc:chgData name="Sulaman Khan" userId="05e2c089c75d6c06" providerId="LiveId" clId="{02B22C08-3AB5-42D8-B657-BB0E10681200}" dt="2025-05-08T04:42:16.277" v="78" actId="47"/>
        <pc:sldMkLst>
          <pc:docMk/>
          <pc:sldMk cId="225860000" sldId="257"/>
        </pc:sldMkLst>
      </pc:sldChg>
      <pc:sldChg chg="addSp delSp modSp mod">
        <pc:chgData name="Sulaman Khan" userId="05e2c089c75d6c06" providerId="LiveId" clId="{02B22C08-3AB5-42D8-B657-BB0E10681200}" dt="2025-05-16T00:53:32.001" v="9441" actId="1076"/>
        <pc:sldMkLst>
          <pc:docMk/>
          <pc:sldMk cId="1453603580" sldId="272"/>
        </pc:sldMkLst>
      </pc:sldChg>
      <pc:sldChg chg="del">
        <pc:chgData name="Sulaman Khan" userId="05e2c089c75d6c06" providerId="LiveId" clId="{02B22C08-3AB5-42D8-B657-BB0E10681200}" dt="2025-05-08T04:42:17.877" v="80" actId="47"/>
        <pc:sldMkLst>
          <pc:docMk/>
          <pc:sldMk cId="2347719331" sldId="274"/>
        </pc:sldMkLst>
      </pc:sldChg>
      <pc:sldChg chg="del">
        <pc:chgData name="Sulaman Khan" userId="05e2c089c75d6c06" providerId="LiveId" clId="{02B22C08-3AB5-42D8-B657-BB0E10681200}" dt="2025-05-08T04:42:17.162" v="79" actId="47"/>
        <pc:sldMkLst>
          <pc:docMk/>
          <pc:sldMk cId="120932659" sldId="275"/>
        </pc:sldMkLst>
      </pc:sldChg>
      <pc:sldChg chg="del">
        <pc:chgData name="Sulaman Khan" userId="05e2c089c75d6c06" providerId="LiveId" clId="{02B22C08-3AB5-42D8-B657-BB0E10681200}" dt="2025-05-08T04:42:19.521" v="81" actId="47"/>
        <pc:sldMkLst>
          <pc:docMk/>
          <pc:sldMk cId="4236724159" sldId="276"/>
        </pc:sldMkLst>
      </pc:sldChg>
      <pc:sldChg chg="del">
        <pc:chgData name="Sulaman Khan" userId="05e2c089c75d6c06" providerId="LiveId" clId="{02B22C08-3AB5-42D8-B657-BB0E10681200}" dt="2025-05-08T04:42:20.526" v="82" actId="47"/>
        <pc:sldMkLst>
          <pc:docMk/>
          <pc:sldMk cId="2570550811" sldId="277"/>
        </pc:sldMkLst>
      </pc:sldChg>
      <pc:sldChg chg="addSp modSp mod modNotesTx">
        <pc:chgData name="Sulaman Khan" userId="05e2c089c75d6c06" providerId="LiveId" clId="{02B22C08-3AB5-42D8-B657-BB0E10681200}" dt="2025-05-16T05:20:22.671" v="10517"/>
        <pc:sldMkLst>
          <pc:docMk/>
          <pc:sldMk cId="3016966654" sldId="278"/>
        </pc:sldMkLst>
      </pc:sldChg>
      <pc:sldChg chg="addSp modSp new mod modNotesTx">
        <pc:chgData name="Sulaman Khan" userId="05e2c089c75d6c06" providerId="LiveId" clId="{02B22C08-3AB5-42D8-B657-BB0E10681200}" dt="2025-05-16T05:17:13.411" v="10496"/>
        <pc:sldMkLst>
          <pc:docMk/>
          <pc:sldMk cId="2402726268" sldId="279"/>
        </pc:sldMkLst>
      </pc:sldChg>
      <pc:sldChg chg="addSp modSp new mod modNotesTx">
        <pc:chgData name="Sulaman Khan" userId="05e2c089c75d6c06" providerId="LiveId" clId="{02B22C08-3AB5-42D8-B657-BB0E10681200}" dt="2025-05-16T05:17:22.535" v="10497"/>
        <pc:sldMkLst>
          <pc:docMk/>
          <pc:sldMk cId="568925550" sldId="280"/>
        </pc:sldMkLst>
      </pc:sldChg>
      <pc:sldChg chg="addSp modSp new mod modNotesTx">
        <pc:chgData name="Sulaman Khan" userId="05e2c089c75d6c06" providerId="LiveId" clId="{02B22C08-3AB5-42D8-B657-BB0E10681200}" dt="2025-05-16T05:17:35.966" v="10498"/>
        <pc:sldMkLst>
          <pc:docMk/>
          <pc:sldMk cId="1723697643" sldId="281"/>
        </pc:sldMkLst>
      </pc:sldChg>
      <pc:sldChg chg="addSp modSp new mod modNotesTx">
        <pc:chgData name="Sulaman Khan" userId="05e2c089c75d6c06" providerId="LiveId" clId="{02B22C08-3AB5-42D8-B657-BB0E10681200}" dt="2025-05-16T05:17:54.387" v="10500"/>
        <pc:sldMkLst>
          <pc:docMk/>
          <pc:sldMk cId="4096849650" sldId="282"/>
        </pc:sldMkLst>
      </pc:sldChg>
      <pc:sldChg chg="addSp modSp new mod modNotesTx">
        <pc:chgData name="Sulaman Khan" userId="05e2c089c75d6c06" providerId="LiveId" clId="{02B22C08-3AB5-42D8-B657-BB0E10681200}" dt="2025-05-16T05:18:05.147" v="10502" actId="20577"/>
        <pc:sldMkLst>
          <pc:docMk/>
          <pc:sldMk cId="70305542" sldId="283"/>
        </pc:sldMkLst>
      </pc:sldChg>
      <pc:sldChg chg="addSp modSp new mod modNotesTx">
        <pc:chgData name="Sulaman Khan" userId="05e2c089c75d6c06" providerId="LiveId" clId="{02B22C08-3AB5-42D8-B657-BB0E10681200}" dt="2025-05-16T05:19:25.893" v="10510"/>
        <pc:sldMkLst>
          <pc:docMk/>
          <pc:sldMk cId="3941535526" sldId="284"/>
        </pc:sldMkLst>
      </pc:sldChg>
      <pc:sldChg chg="addSp modSp new del mod">
        <pc:chgData name="Sulaman Khan" userId="05e2c089c75d6c06" providerId="LiveId" clId="{02B22C08-3AB5-42D8-B657-BB0E10681200}" dt="2025-05-16T05:05:01.514" v="10112" actId="47"/>
        <pc:sldMkLst>
          <pc:docMk/>
          <pc:sldMk cId="4044841758" sldId="285"/>
        </pc:sldMkLst>
      </pc:sldChg>
      <pc:sldChg chg="addSp modSp new mod modNotesTx">
        <pc:chgData name="Sulaman Khan" userId="05e2c089c75d6c06" providerId="LiveId" clId="{02B22C08-3AB5-42D8-B657-BB0E10681200}" dt="2025-05-16T05:19:15.404" v="10509"/>
        <pc:sldMkLst>
          <pc:docMk/>
          <pc:sldMk cId="1897048012" sldId="286"/>
        </pc:sldMkLst>
      </pc:sldChg>
      <pc:sldChg chg="addSp modSp new mod modNotesTx">
        <pc:chgData name="Sulaman Khan" userId="05e2c089c75d6c06" providerId="LiveId" clId="{02B22C08-3AB5-42D8-B657-BB0E10681200}" dt="2025-05-16T05:19:48.688" v="10512"/>
        <pc:sldMkLst>
          <pc:docMk/>
          <pc:sldMk cId="105442688" sldId="287"/>
        </pc:sldMkLst>
      </pc:sldChg>
      <pc:sldChg chg="addSp modSp new mod modNotesTx">
        <pc:chgData name="Sulaman Khan" userId="05e2c089c75d6c06" providerId="LiveId" clId="{02B22C08-3AB5-42D8-B657-BB0E10681200}" dt="2025-05-16T05:20:16.527" v="10516"/>
        <pc:sldMkLst>
          <pc:docMk/>
          <pc:sldMk cId="1693513122" sldId="288"/>
        </pc:sldMkLst>
      </pc:sldChg>
      <pc:sldChg chg="addSp delSp modSp new mod ord modNotesTx">
        <pc:chgData name="Sulaman Khan" userId="05e2c089c75d6c06" providerId="LiveId" clId="{02B22C08-3AB5-42D8-B657-BB0E10681200}" dt="2025-05-16T05:17:41.047" v="10499"/>
        <pc:sldMkLst>
          <pc:docMk/>
          <pc:sldMk cId="2238599149" sldId="289"/>
        </pc:sldMkLst>
      </pc:sldChg>
      <pc:sldChg chg="addSp delSp modSp new mod modNotesTx">
        <pc:chgData name="Sulaman Khan" userId="05e2c089c75d6c06" providerId="LiveId" clId="{02B22C08-3AB5-42D8-B657-BB0E10681200}" dt="2025-05-16T05:20:04.799" v="10514"/>
        <pc:sldMkLst>
          <pc:docMk/>
          <pc:sldMk cId="141352418" sldId="290"/>
        </pc:sldMkLst>
      </pc:sldChg>
      <pc:sldChg chg="addSp delSp modSp new mod modNotesTx">
        <pc:chgData name="Sulaman Khan" userId="05e2c089c75d6c06" providerId="LiveId" clId="{02B22C08-3AB5-42D8-B657-BB0E10681200}" dt="2025-05-16T05:18:34.556" v="10506" actId="20577"/>
        <pc:sldMkLst>
          <pc:docMk/>
          <pc:sldMk cId="2856912022" sldId="291"/>
        </pc:sldMkLst>
      </pc:sldChg>
      <pc:sldChg chg="addSp modSp new mod modNotesTx">
        <pc:chgData name="Sulaman Khan" userId="05e2c089c75d6c06" providerId="LiveId" clId="{02B22C08-3AB5-42D8-B657-BB0E10681200}" dt="2025-05-16T05:19:41.644" v="10511"/>
        <pc:sldMkLst>
          <pc:docMk/>
          <pc:sldMk cId="2513513653" sldId="292"/>
        </pc:sldMkLst>
      </pc:sldChg>
      <pc:sldChg chg="addSp modSp new mod modNotesTx">
        <pc:chgData name="Sulaman Khan" userId="05e2c089c75d6c06" providerId="LiveId" clId="{02B22C08-3AB5-42D8-B657-BB0E10681200}" dt="2025-05-16T05:19:53.274" v="10513"/>
        <pc:sldMkLst>
          <pc:docMk/>
          <pc:sldMk cId="3283495642" sldId="293"/>
        </pc:sldMkLst>
      </pc:sldChg>
      <pc:sldChg chg="new del">
        <pc:chgData name="Sulaman Khan" userId="05e2c089c75d6c06" providerId="LiveId" clId="{02B22C08-3AB5-42D8-B657-BB0E10681200}" dt="2025-05-15T23:34:45.751" v="8611" actId="47"/>
        <pc:sldMkLst>
          <pc:docMk/>
          <pc:sldMk cId="3651698810" sldId="294"/>
        </pc:sldMkLst>
      </pc:sldChg>
      <pc:sldChg chg="addSp modSp new mod modNotesTx">
        <pc:chgData name="Sulaman Khan" userId="05e2c089c75d6c06" providerId="LiveId" clId="{02B22C08-3AB5-42D8-B657-BB0E10681200}" dt="2025-05-16T05:20:10.643" v="10515"/>
        <pc:sldMkLst>
          <pc:docMk/>
          <pc:sldMk cId="4256513445" sldId="294"/>
        </pc:sldMkLst>
      </pc:sldChg>
    </pc:docChg>
  </pc:docChgLst>
  <pc:docChgLst>
    <pc:chgData name="Sulaman Khan" userId="05e2c089c75d6c06" providerId="LiveId" clId="{B1948AC9-8B9D-44D3-98E4-E5A1C991C89D}"/>
    <pc:docChg chg="undo custSel addSld delSld modSld sldOrd">
      <pc:chgData name="Sulaman Khan" userId="05e2c089c75d6c06" providerId="LiveId" clId="{B1948AC9-8B9D-44D3-98E4-E5A1C991C89D}" dt="2025-06-03T23:09:18.036" v="10302" actId="20577"/>
      <pc:docMkLst>
        <pc:docMk/>
      </pc:docMkLst>
      <pc:sldChg chg="delSp modSp mod">
        <pc:chgData name="Sulaman Khan" userId="05e2c089c75d6c06" providerId="LiveId" clId="{B1948AC9-8B9D-44D3-98E4-E5A1C991C89D}" dt="2025-06-03T23:05:08.442" v="10076" actId="20577"/>
        <pc:sldMkLst>
          <pc:docMk/>
          <pc:sldMk cId="4249036155" sldId="256"/>
        </pc:sldMkLst>
        <pc:spChg chg="mod">
          <ac:chgData name="Sulaman Khan" userId="05e2c089c75d6c06" providerId="LiveId" clId="{B1948AC9-8B9D-44D3-98E4-E5A1C991C89D}" dt="2025-06-03T07:11:55.014" v="632" actId="14100"/>
          <ac:spMkLst>
            <pc:docMk/>
            <pc:sldMk cId="4249036155" sldId="256"/>
            <ac:spMk id="2" creationId="{9B12D4D6-B99C-EEB9-1993-16F036525018}"/>
          </ac:spMkLst>
        </pc:spChg>
        <pc:spChg chg="mod">
          <ac:chgData name="Sulaman Khan" userId="05e2c089c75d6c06" providerId="LiveId" clId="{B1948AC9-8B9D-44D3-98E4-E5A1C991C89D}" dt="2025-06-03T23:05:08.442" v="10076" actId="20577"/>
          <ac:spMkLst>
            <pc:docMk/>
            <pc:sldMk cId="4249036155" sldId="256"/>
            <ac:spMk id="3" creationId="{AB6DF583-D7A2-17F8-0809-8CBCF75672AB}"/>
          </ac:spMkLst>
        </pc:spChg>
        <pc:picChg chg="del">
          <ac:chgData name="Sulaman Khan" userId="05e2c089c75d6c06" providerId="LiveId" clId="{B1948AC9-8B9D-44D3-98E4-E5A1C991C89D}" dt="2025-06-03T01:14:45.837" v="16" actId="478"/>
          <ac:picMkLst>
            <pc:docMk/>
            <pc:sldMk cId="4249036155" sldId="256"/>
            <ac:picMk id="7" creationId="{9E298E90-9504-60CA-4AC8-D84B5A2A1F39}"/>
          </ac:picMkLst>
        </pc:picChg>
      </pc:sldChg>
      <pc:sldChg chg="addSp delSp modSp mod">
        <pc:chgData name="Sulaman Khan" userId="05e2c089c75d6c06" providerId="LiveId" clId="{B1948AC9-8B9D-44D3-98E4-E5A1C991C89D}" dt="2025-06-03T22:20:08.436" v="8871" actId="1076"/>
        <pc:sldMkLst>
          <pc:docMk/>
          <pc:sldMk cId="1453603580" sldId="272"/>
        </pc:sldMkLst>
        <pc:spChg chg="del">
          <ac:chgData name="Sulaman Khan" userId="05e2c089c75d6c06" providerId="LiveId" clId="{B1948AC9-8B9D-44D3-98E4-E5A1C991C89D}" dt="2025-06-03T22:19:47.454" v="8866" actId="478"/>
          <ac:spMkLst>
            <pc:docMk/>
            <pc:sldMk cId="1453603580" sldId="272"/>
            <ac:spMk id="2" creationId="{5C8AB636-91A9-1353-D0D1-9379FCB473F1}"/>
          </ac:spMkLst>
        </pc:spChg>
        <pc:spChg chg="add del mod">
          <ac:chgData name="Sulaman Khan" userId="05e2c089c75d6c06" providerId="LiveId" clId="{B1948AC9-8B9D-44D3-98E4-E5A1C991C89D}" dt="2025-06-03T22:18:29.538" v="8823" actId="478"/>
          <ac:spMkLst>
            <pc:docMk/>
            <pc:sldMk cId="1453603580" sldId="272"/>
            <ac:spMk id="3" creationId="{01705E15-4F01-A0B9-B64F-A51FA2ECA7AA}"/>
          </ac:spMkLst>
        </pc:spChg>
        <pc:spChg chg="add del mod">
          <ac:chgData name="Sulaman Khan" userId="05e2c089c75d6c06" providerId="LiveId" clId="{B1948AC9-8B9D-44D3-98E4-E5A1C991C89D}" dt="2025-06-03T22:18:31.068" v="8824"/>
          <ac:spMkLst>
            <pc:docMk/>
            <pc:sldMk cId="1453603580" sldId="272"/>
            <ac:spMk id="4" creationId="{F2C83936-7ACA-7B13-77AD-DC81CA089329}"/>
          </ac:spMkLst>
        </pc:spChg>
        <pc:spChg chg="del mod">
          <ac:chgData name="Sulaman Khan" userId="05e2c089c75d6c06" providerId="LiveId" clId="{B1948AC9-8B9D-44D3-98E4-E5A1C991C89D}" dt="2025-06-03T22:18:21.240" v="8822"/>
          <ac:spMkLst>
            <pc:docMk/>
            <pc:sldMk cId="1453603580" sldId="272"/>
            <ac:spMk id="5" creationId="{FD04E6BD-1E50-7A61-5311-805B4C0AA2DF}"/>
          </ac:spMkLst>
        </pc:spChg>
        <pc:spChg chg="add mod">
          <ac:chgData name="Sulaman Khan" userId="05e2c089c75d6c06" providerId="LiveId" clId="{B1948AC9-8B9D-44D3-98E4-E5A1C991C89D}" dt="2025-06-03T22:20:08.436" v="8871" actId="1076"/>
          <ac:spMkLst>
            <pc:docMk/>
            <pc:sldMk cId="1453603580" sldId="272"/>
            <ac:spMk id="6" creationId="{4F33C8E2-D54D-675F-417A-EA0151D34220}"/>
          </ac:spMkLst>
        </pc:spChg>
        <pc:spChg chg="add del mod">
          <ac:chgData name="Sulaman Khan" userId="05e2c089c75d6c06" providerId="LiveId" clId="{B1948AC9-8B9D-44D3-98E4-E5A1C991C89D}" dt="2025-06-03T22:19:48.641" v="8867" actId="478"/>
          <ac:spMkLst>
            <pc:docMk/>
            <pc:sldMk cId="1453603580" sldId="272"/>
            <ac:spMk id="8" creationId="{F1E9E069-6532-8D44-85E7-90BEC936F473}"/>
          </ac:spMkLst>
        </pc:spChg>
      </pc:sldChg>
      <pc:sldChg chg="modSp new mod">
        <pc:chgData name="Sulaman Khan" userId="05e2c089c75d6c06" providerId="LiveId" clId="{B1948AC9-8B9D-44D3-98E4-E5A1C991C89D}" dt="2025-06-03T07:45:20.569" v="1869" actId="27636"/>
        <pc:sldMkLst>
          <pc:docMk/>
          <pc:sldMk cId="2668086108" sldId="273"/>
        </pc:sldMkLst>
        <pc:spChg chg="mod">
          <ac:chgData name="Sulaman Khan" userId="05e2c089c75d6c06" providerId="LiveId" clId="{B1948AC9-8B9D-44D3-98E4-E5A1C991C89D}" dt="2025-06-03T07:38:05.954" v="1545" actId="20577"/>
          <ac:spMkLst>
            <pc:docMk/>
            <pc:sldMk cId="2668086108" sldId="273"/>
            <ac:spMk id="2" creationId="{F73C5B2D-4091-5721-02C4-2C0E32F72751}"/>
          </ac:spMkLst>
        </pc:spChg>
        <pc:spChg chg="mod">
          <ac:chgData name="Sulaman Khan" userId="05e2c089c75d6c06" providerId="LiveId" clId="{B1948AC9-8B9D-44D3-98E4-E5A1C991C89D}" dt="2025-06-03T07:45:20.569" v="1869" actId="27636"/>
          <ac:spMkLst>
            <pc:docMk/>
            <pc:sldMk cId="2668086108" sldId="273"/>
            <ac:spMk id="3" creationId="{27810315-E676-DE52-B38C-C29CE5713BBA}"/>
          </ac:spMkLst>
        </pc:spChg>
      </pc:sldChg>
      <pc:sldChg chg="addSp modSp new mod">
        <pc:chgData name="Sulaman Khan" userId="05e2c089c75d6c06" providerId="LiveId" clId="{B1948AC9-8B9D-44D3-98E4-E5A1C991C89D}" dt="2025-06-03T23:08:08.928" v="10265" actId="20577"/>
        <pc:sldMkLst>
          <pc:docMk/>
          <pc:sldMk cId="74933963" sldId="274"/>
        </pc:sldMkLst>
        <pc:spChg chg="mod">
          <ac:chgData name="Sulaman Khan" userId="05e2c089c75d6c06" providerId="LiveId" clId="{B1948AC9-8B9D-44D3-98E4-E5A1C991C89D}" dt="2025-06-03T07:26:48.390" v="1155" actId="20577"/>
          <ac:spMkLst>
            <pc:docMk/>
            <pc:sldMk cId="74933963" sldId="274"/>
            <ac:spMk id="2" creationId="{EEA2CA1A-2573-097C-5F0D-2DAB3EADD112}"/>
          </ac:spMkLst>
        </pc:spChg>
        <pc:spChg chg="mod">
          <ac:chgData name="Sulaman Khan" userId="05e2c089c75d6c06" providerId="LiveId" clId="{B1948AC9-8B9D-44D3-98E4-E5A1C991C89D}" dt="2025-06-03T23:08:08.928" v="10265" actId="20577"/>
          <ac:spMkLst>
            <pc:docMk/>
            <pc:sldMk cId="74933963" sldId="274"/>
            <ac:spMk id="3" creationId="{86EA98FF-1461-56D4-6255-FFFD897DFFCF}"/>
          </ac:spMkLst>
        </pc:spChg>
        <pc:spChg chg="add mod">
          <ac:chgData name="Sulaman Khan" userId="05e2c089c75d6c06" providerId="LiveId" clId="{B1948AC9-8B9D-44D3-98E4-E5A1C991C89D}" dt="2025-06-03T23:06:44.462" v="10180" actId="20577"/>
          <ac:spMkLst>
            <pc:docMk/>
            <pc:sldMk cId="74933963" sldId="274"/>
            <ac:spMk id="6" creationId="{F4922E6B-6776-ED5D-DCE5-8CC137D47AAE}"/>
          </ac:spMkLst>
        </pc:spChg>
        <pc:picChg chg="add mod modCrop">
          <ac:chgData name="Sulaman Khan" userId="05e2c089c75d6c06" providerId="LiveId" clId="{B1948AC9-8B9D-44D3-98E4-E5A1C991C89D}" dt="2025-06-03T07:54:28.820" v="2348" actId="1076"/>
          <ac:picMkLst>
            <pc:docMk/>
            <pc:sldMk cId="74933963" sldId="274"/>
            <ac:picMk id="5" creationId="{2BCBCFA7-1A59-9275-F42D-D0D19B92BB1C}"/>
          </ac:picMkLst>
        </pc:picChg>
      </pc:sldChg>
      <pc:sldChg chg="modSp new mod">
        <pc:chgData name="Sulaman Khan" userId="05e2c089c75d6c06" providerId="LiveId" clId="{B1948AC9-8B9D-44D3-98E4-E5A1C991C89D}" dt="2025-06-03T23:08:51.871" v="10269" actId="20577"/>
        <pc:sldMkLst>
          <pc:docMk/>
          <pc:sldMk cId="2616376191" sldId="275"/>
        </pc:sldMkLst>
        <pc:spChg chg="mod">
          <ac:chgData name="Sulaman Khan" userId="05e2c089c75d6c06" providerId="LiveId" clId="{B1948AC9-8B9D-44D3-98E4-E5A1C991C89D}" dt="2025-06-03T08:02:12.538" v="2575" actId="20577"/>
          <ac:spMkLst>
            <pc:docMk/>
            <pc:sldMk cId="2616376191" sldId="275"/>
            <ac:spMk id="2" creationId="{53FDB62B-B3B4-7079-37A3-A32E277D3187}"/>
          </ac:spMkLst>
        </pc:spChg>
        <pc:spChg chg="mod">
          <ac:chgData name="Sulaman Khan" userId="05e2c089c75d6c06" providerId="LiveId" clId="{B1948AC9-8B9D-44D3-98E4-E5A1C991C89D}" dt="2025-06-03T23:08:51.871" v="10269" actId="20577"/>
          <ac:spMkLst>
            <pc:docMk/>
            <pc:sldMk cId="2616376191" sldId="275"/>
            <ac:spMk id="3" creationId="{293D5228-622F-92D4-FEC2-A945CB0B6B24}"/>
          </ac:spMkLst>
        </pc:spChg>
      </pc:sldChg>
      <pc:sldChg chg="modSp new del mod">
        <pc:chgData name="Sulaman Khan" userId="05e2c089c75d6c06" providerId="LiveId" clId="{B1948AC9-8B9D-44D3-98E4-E5A1C991C89D}" dt="2025-06-03T08:07:24.507" v="3337" actId="47"/>
        <pc:sldMkLst>
          <pc:docMk/>
          <pc:sldMk cId="4039252333" sldId="276"/>
        </pc:sldMkLst>
        <pc:spChg chg="mod">
          <ac:chgData name="Sulaman Khan" userId="05e2c089c75d6c06" providerId="LiveId" clId="{B1948AC9-8B9D-44D3-98E4-E5A1C991C89D}" dt="2025-06-03T01:53:40.575" v="472" actId="20577"/>
          <ac:spMkLst>
            <pc:docMk/>
            <pc:sldMk cId="4039252333" sldId="276"/>
            <ac:spMk id="2" creationId="{6F262EF4-8DF3-BDA8-9776-0E3FE9A3ACEA}"/>
          </ac:spMkLst>
        </pc:spChg>
        <pc:spChg chg="mod">
          <ac:chgData name="Sulaman Khan" userId="05e2c089c75d6c06" providerId="LiveId" clId="{B1948AC9-8B9D-44D3-98E4-E5A1C991C89D}" dt="2025-06-03T01:54:05.994" v="585" actId="20577"/>
          <ac:spMkLst>
            <pc:docMk/>
            <pc:sldMk cId="4039252333" sldId="276"/>
            <ac:spMk id="3" creationId="{A536FCA0-6540-7DE5-1713-A183C4DC3E15}"/>
          </ac:spMkLst>
        </pc:spChg>
      </pc:sldChg>
      <pc:sldChg chg="addSp delSp modSp new mod modNotesTx">
        <pc:chgData name="Sulaman Khan" userId="05e2c089c75d6c06" providerId="LiveId" clId="{B1948AC9-8B9D-44D3-98E4-E5A1C991C89D}" dt="2025-06-03T22:48:38.592" v="9830" actId="20577"/>
        <pc:sldMkLst>
          <pc:docMk/>
          <pc:sldMk cId="3270183938" sldId="277"/>
        </pc:sldMkLst>
        <pc:spChg chg="mod">
          <ac:chgData name="Sulaman Khan" userId="05e2c089c75d6c06" providerId="LiveId" clId="{B1948AC9-8B9D-44D3-98E4-E5A1C991C89D}" dt="2025-06-03T08:07:41.291" v="3406" actId="20577"/>
          <ac:spMkLst>
            <pc:docMk/>
            <pc:sldMk cId="3270183938" sldId="277"/>
            <ac:spMk id="2" creationId="{77C6C2B4-DD7F-27BE-6F0B-58EE8D70D424}"/>
          </ac:spMkLst>
        </pc:spChg>
        <pc:spChg chg="del">
          <ac:chgData name="Sulaman Khan" userId="05e2c089c75d6c06" providerId="LiveId" clId="{B1948AC9-8B9D-44D3-98E4-E5A1C991C89D}" dt="2025-06-03T08:31:38.248" v="3835" actId="931"/>
          <ac:spMkLst>
            <pc:docMk/>
            <pc:sldMk cId="3270183938" sldId="277"/>
            <ac:spMk id="3" creationId="{A588E302-A67E-0176-7190-1A1624EF1E54}"/>
          </ac:spMkLst>
        </pc:spChg>
        <pc:spChg chg="add del mod">
          <ac:chgData name="Sulaman Khan" userId="05e2c089c75d6c06" providerId="LiveId" clId="{B1948AC9-8B9D-44D3-98E4-E5A1C991C89D}" dt="2025-06-03T08:32:18.716" v="3841" actId="22"/>
          <ac:spMkLst>
            <pc:docMk/>
            <pc:sldMk cId="3270183938" sldId="277"/>
            <ac:spMk id="7" creationId="{17ABB2ED-FAB6-1BD4-0CF3-6A15D200744D}"/>
          </ac:spMkLst>
        </pc:spChg>
        <pc:spChg chg="add mod">
          <ac:chgData name="Sulaman Khan" userId="05e2c089c75d6c06" providerId="LiveId" clId="{B1948AC9-8B9D-44D3-98E4-E5A1C991C89D}" dt="2025-06-03T22:48:16.688" v="9744" actId="1076"/>
          <ac:spMkLst>
            <pc:docMk/>
            <pc:sldMk cId="3270183938" sldId="277"/>
            <ac:spMk id="10" creationId="{BCD16FDF-3B59-6EAA-B789-BE01617372F6}"/>
          </ac:spMkLst>
        </pc:spChg>
        <pc:spChg chg="add mod">
          <ac:chgData name="Sulaman Khan" userId="05e2c089c75d6c06" providerId="LiveId" clId="{B1948AC9-8B9D-44D3-98E4-E5A1C991C89D}" dt="2025-06-03T22:48:19.759" v="9745" actId="1076"/>
          <ac:spMkLst>
            <pc:docMk/>
            <pc:sldMk cId="3270183938" sldId="277"/>
            <ac:spMk id="14" creationId="{B5792AE9-6E7C-A435-68B7-1C835087122B}"/>
          </ac:spMkLst>
        </pc:spChg>
        <pc:picChg chg="add del mod">
          <ac:chgData name="Sulaman Khan" userId="05e2c089c75d6c06" providerId="LiveId" clId="{B1948AC9-8B9D-44D3-98E4-E5A1C991C89D}" dt="2025-06-03T08:31:47.269" v="3840" actId="478"/>
          <ac:picMkLst>
            <pc:docMk/>
            <pc:sldMk cId="3270183938" sldId="277"/>
            <ac:picMk id="5" creationId="{6367F556-3D3B-7E1B-7C96-81713573DBDA}"/>
          </ac:picMkLst>
        </pc:picChg>
        <pc:picChg chg="add mod ord">
          <ac:chgData name="Sulaman Khan" userId="05e2c089c75d6c06" providerId="LiveId" clId="{B1948AC9-8B9D-44D3-98E4-E5A1C991C89D}" dt="2025-06-03T22:48:05.888" v="9742" actId="1076"/>
          <ac:picMkLst>
            <pc:docMk/>
            <pc:sldMk cId="3270183938" sldId="277"/>
            <ac:picMk id="9" creationId="{6E17662A-EDC1-203B-3A97-03E0A6EC255C}"/>
          </ac:picMkLst>
        </pc:picChg>
        <pc:picChg chg="add mod">
          <ac:chgData name="Sulaman Khan" userId="05e2c089c75d6c06" providerId="LiveId" clId="{B1948AC9-8B9D-44D3-98E4-E5A1C991C89D}" dt="2025-06-03T22:48:11.532" v="9743" actId="1076"/>
          <ac:picMkLst>
            <pc:docMk/>
            <pc:sldMk cId="3270183938" sldId="277"/>
            <ac:picMk id="12" creationId="{164095CC-C0E0-D949-5A2C-5EA408A1A21C}"/>
          </ac:picMkLst>
        </pc:picChg>
      </pc:sldChg>
      <pc:sldChg chg="addSp delSp modSp new mod modNotesTx">
        <pc:chgData name="Sulaman Khan" userId="05e2c089c75d6c06" providerId="LiveId" clId="{B1948AC9-8B9D-44D3-98E4-E5A1C991C89D}" dt="2025-06-03T23:09:18.036" v="10302" actId="20577"/>
        <pc:sldMkLst>
          <pc:docMk/>
          <pc:sldMk cId="1806667453" sldId="278"/>
        </pc:sldMkLst>
        <pc:spChg chg="mod">
          <ac:chgData name="Sulaman Khan" userId="05e2c089c75d6c06" providerId="LiveId" clId="{B1948AC9-8B9D-44D3-98E4-E5A1C991C89D}" dt="2025-06-03T08:00:53.058" v="2425" actId="20577"/>
          <ac:spMkLst>
            <pc:docMk/>
            <pc:sldMk cId="1806667453" sldId="278"/>
            <ac:spMk id="2" creationId="{6BDA756D-827E-5B86-89AD-17BA0DA7A0BA}"/>
          </ac:spMkLst>
        </pc:spChg>
        <pc:spChg chg="del">
          <ac:chgData name="Sulaman Khan" userId="05e2c089c75d6c06" providerId="LiveId" clId="{B1948AC9-8B9D-44D3-98E4-E5A1C991C89D}" dt="2025-06-03T07:59:19.919" v="2367" actId="931"/>
          <ac:spMkLst>
            <pc:docMk/>
            <pc:sldMk cId="1806667453" sldId="278"/>
            <ac:spMk id="3" creationId="{A22CD219-257C-D2EB-31AB-2589B4587D84}"/>
          </ac:spMkLst>
        </pc:spChg>
        <pc:spChg chg="add mod">
          <ac:chgData name="Sulaman Khan" userId="05e2c089c75d6c06" providerId="LiveId" clId="{B1948AC9-8B9D-44D3-98E4-E5A1C991C89D}" dt="2025-06-03T23:09:18.036" v="10302" actId="20577"/>
          <ac:spMkLst>
            <pc:docMk/>
            <pc:sldMk cId="1806667453" sldId="278"/>
            <ac:spMk id="6" creationId="{E6C512B9-C52E-51C6-6250-BDE4DACF39C2}"/>
          </ac:spMkLst>
        </pc:spChg>
        <pc:picChg chg="add mod modCrop">
          <ac:chgData name="Sulaman Khan" userId="05e2c089c75d6c06" providerId="LiveId" clId="{B1948AC9-8B9D-44D3-98E4-E5A1C991C89D}" dt="2025-06-03T08:00:31.606" v="2378" actId="1076"/>
          <ac:picMkLst>
            <pc:docMk/>
            <pc:sldMk cId="1806667453" sldId="278"/>
            <ac:picMk id="5" creationId="{7D6C62AA-C933-A6C6-5EFC-90167C915496}"/>
          </ac:picMkLst>
        </pc:picChg>
      </pc:sldChg>
      <pc:sldChg chg="del">
        <pc:chgData name="Sulaman Khan" userId="05e2c089c75d6c06" providerId="LiveId" clId="{B1948AC9-8B9D-44D3-98E4-E5A1C991C89D}" dt="2025-06-03T01:14:42.264" v="15" actId="47"/>
        <pc:sldMkLst>
          <pc:docMk/>
          <pc:sldMk cId="3016966654" sldId="278"/>
        </pc:sldMkLst>
      </pc:sldChg>
      <pc:sldChg chg="del">
        <pc:chgData name="Sulaman Khan" userId="05e2c089c75d6c06" providerId="LiveId" clId="{B1948AC9-8B9D-44D3-98E4-E5A1C991C89D}" dt="2025-06-03T01:14:34.414" v="0" actId="47"/>
        <pc:sldMkLst>
          <pc:docMk/>
          <pc:sldMk cId="2402726268" sldId="279"/>
        </pc:sldMkLst>
      </pc:sldChg>
      <pc:sldChg chg="modSp new mod">
        <pc:chgData name="Sulaman Khan" userId="05e2c089c75d6c06" providerId="LiveId" clId="{B1948AC9-8B9D-44D3-98E4-E5A1C991C89D}" dt="2025-06-03T08:07:08.019" v="3336" actId="5793"/>
        <pc:sldMkLst>
          <pc:docMk/>
          <pc:sldMk cId="3575744561" sldId="279"/>
        </pc:sldMkLst>
        <pc:spChg chg="mod">
          <ac:chgData name="Sulaman Khan" userId="05e2c089c75d6c06" providerId="LiveId" clId="{B1948AC9-8B9D-44D3-98E4-E5A1C991C89D}" dt="2025-06-03T08:02:52.259" v="2731" actId="20577"/>
          <ac:spMkLst>
            <pc:docMk/>
            <pc:sldMk cId="3575744561" sldId="279"/>
            <ac:spMk id="2" creationId="{312C5FBA-77F5-C688-72E6-42F6EA51A151}"/>
          </ac:spMkLst>
        </pc:spChg>
        <pc:spChg chg="mod">
          <ac:chgData name="Sulaman Khan" userId="05e2c089c75d6c06" providerId="LiveId" clId="{B1948AC9-8B9D-44D3-98E4-E5A1C991C89D}" dt="2025-06-03T08:07:08.019" v="3336" actId="5793"/>
          <ac:spMkLst>
            <pc:docMk/>
            <pc:sldMk cId="3575744561" sldId="279"/>
            <ac:spMk id="3" creationId="{93491D4B-CD4F-D8BC-7D63-B23C22466084}"/>
          </ac:spMkLst>
        </pc:spChg>
      </pc:sldChg>
      <pc:sldChg chg="del">
        <pc:chgData name="Sulaman Khan" userId="05e2c089c75d6c06" providerId="LiveId" clId="{B1948AC9-8B9D-44D3-98E4-E5A1C991C89D}" dt="2025-06-03T01:14:35.110" v="1" actId="47"/>
        <pc:sldMkLst>
          <pc:docMk/>
          <pc:sldMk cId="568925550" sldId="280"/>
        </pc:sldMkLst>
      </pc:sldChg>
      <pc:sldChg chg="addSp delSp modSp new mod modNotesTx">
        <pc:chgData name="Sulaman Khan" userId="05e2c089c75d6c06" providerId="LiveId" clId="{B1948AC9-8B9D-44D3-98E4-E5A1C991C89D}" dt="2025-06-03T22:48:46.466" v="9831" actId="1076"/>
        <pc:sldMkLst>
          <pc:docMk/>
          <pc:sldMk cId="1469718495" sldId="280"/>
        </pc:sldMkLst>
        <pc:spChg chg="mod">
          <ac:chgData name="Sulaman Khan" userId="05e2c089c75d6c06" providerId="LiveId" clId="{B1948AC9-8B9D-44D3-98E4-E5A1C991C89D}" dt="2025-06-03T08:35:51.706" v="3971" actId="20577"/>
          <ac:spMkLst>
            <pc:docMk/>
            <pc:sldMk cId="1469718495" sldId="280"/>
            <ac:spMk id="2" creationId="{9A93F5D0-1F06-4DC5-D0CC-0B08AD1C9C08}"/>
          </ac:spMkLst>
        </pc:spChg>
        <pc:spChg chg="del">
          <ac:chgData name="Sulaman Khan" userId="05e2c089c75d6c06" providerId="LiveId" clId="{B1948AC9-8B9D-44D3-98E4-E5A1C991C89D}" dt="2025-06-03T08:34:15.897" v="3887" actId="22"/>
          <ac:spMkLst>
            <pc:docMk/>
            <pc:sldMk cId="1469718495" sldId="280"/>
            <ac:spMk id="3" creationId="{4D96A3D0-5CA6-956F-3295-8C74FFBE9F09}"/>
          </ac:spMkLst>
        </pc:spChg>
        <pc:spChg chg="add mod">
          <ac:chgData name="Sulaman Khan" userId="05e2c089c75d6c06" providerId="LiveId" clId="{B1948AC9-8B9D-44D3-98E4-E5A1C991C89D}" dt="2025-06-03T08:35:19.393" v="3941" actId="1076"/>
          <ac:spMkLst>
            <pc:docMk/>
            <pc:sldMk cId="1469718495" sldId="280"/>
            <ac:spMk id="6" creationId="{39F70828-7350-B20D-FA28-0F9537D2977E}"/>
          </ac:spMkLst>
        </pc:spChg>
        <pc:picChg chg="add mod ord">
          <ac:chgData name="Sulaman Khan" userId="05e2c089c75d6c06" providerId="LiveId" clId="{B1948AC9-8B9D-44D3-98E4-E5A1C991C89D}" dt="2025-06-03T08:34:17.019" v="3888" actId="1076"/>
          <ac:picMkLst>
            <pc:docMk/>
            <pc:sldMk cId="1469718495" sldId="280"/>
            <ac:picMk id="5" creationId="{3855C5F5-6F30-6EAF-3A47-F68DA50FCF2E}"/>
          </ac:picMkLst>
        </pc:picChg>
        <pc:picChg chg="add mod">
          <ac:chgData name="Sulaman Khan" userId="05e2c089c75d6c06" providerId="LiveId" clId="{B1948AC9-8B9D-44D3-98E4-E5A1C991C89D}" dt="2025-06-03T22:48:46.466" v="9831" actId="1076"/>
          <ac:picMkLst>
            <pc:docMk/>
            <pc:sldMk cId="1469718495" sldId="280"/>
            <ac:picMk id="8" creationId="{8B02AE77-FA10-43C6-3397-3709538BEFDA}"/>
          </ac:picMkLst>
        </pc:picChg>
      </pc:sldChg>
      <pc:sldChg chg="del">
        <pc:chgData name="Sulaman Khan" userId="05e2c089c75d6c06" providerId="LiveId" clId="{B1948AC9-8B9D-44D3-98E4-E5A1C991C89D}" dt="2025-06-03T01:14:37.145" v="2" actId="47"/>
        <pc:sldMkLst>
          <pc:docMk/>
          <pc:sldMk cId="1723697643" sldId="281"/>
        </pc:sldMkLst>
      </pc:sldChg>
      <pc:sldChg chg="addSp delSp modSp new mod modNotesTx">
        <pc:chgData name="Sulaman Khan" userId="05e2c089c75d6c06" providerId="LiveId" clId="{B1948AC9-8B9D-44D3-98E4-E5A1C991C89D}" dt="2025-06-03T22:49:31.320" v="9838" actId="20577"/>
        <pc:sldMkLst>
          <pc:docMk/>
          <pc:sldMk cId="1885532463" sldId="281"/>
        </pc:sldMkLst>
        <pc:spChg chg="mod">
          <ac:chgData name="Sulaman Khan" userId="05e2c089c75d6c06" providerId="LiveId" clId="{B1948AC9-8B9D-44D3-98E4-E5A1C991C89D}" dt="2025-06-03T08:08:01.151" v="3446" actId="20577"/>
          <ac:spMkLst>
            <pc:docMk/>
            <pc:sldMk cId="1885532463" sldId="281"/>
            <ac:spMk id="2" creationId="{49E7F3A2-67A7-EC1F-C0AD-E8DEAF7A8F2F}"/>
          </ac:spMkLst>
        </pc:spChg>
        <pc:spChg chg="del">
          <ac:chgData name="Sulaman Khan" userId="05e2c089c75d6c06" providerId="LiveId" clId="{B1948AC9-8B9D-44D3-98E4-E5A1C991C89D}" dt="2025-06-03T08:36:25.802" v="3987" actId="22"/>
          <ac:spMkLst>
            <pc:docMk/>
            <pc:sldMk cId="1885532463" sldId="281"/>
            <ac:spMk id="3" creationId="{FAEA46AE-31E2-E50B-BAF0-4B7A830C6213}"/>
          </ac:spMkLst>
        </pc:spChg>
        <pc:spChg chg="add mod">
          <ac:chgData name="Sulaman Khan" userId="05e2c089c75d6c06" providerId="LiveId" clId="{B1948AC9-8B9D-44D3-98E4-E5A1C991C89D}" dt="2025-06-03T22:49:31.320" v="9838" actId="20577"/>
          <ac:spMkLst>
            <pc:docMk/>
            <pc:sldMk cId="1885532463" sldId="281"/>
            <ac:spMk id="9" creationId="{754B7AA4-B77D-A251-1955-30E4FDDABEA1}"/>
          </ac:spMkLst>
        </pc:spChg>
        <pc:picChg chg="add mod ord">
          <ac:chgData name="Sulaman Khan" userId="05e2c089c75d6c06" providerId="LiveId" clId="{B1948AC9-8B9D-44D3-98E4-E5A1C991C89D}" dt="2025-06-03T22:49:14.432" v="9835" actId="1076"/>
          <ac:picMkLst>
            <pc:docMk/>
            <pc:sldMk cId="1885532463" sldId="281"/>
            <ac:picMk id="5" creationId="{832DA4E4-21AF-CFE8-90C2-C6B72149099C}"/>
          </ac:picMkLst>
        </pc:picChg>
        <pc:picChg chg="add mod">
          <ac:chgData name="Sulaman Khan" userId="05e2c089c75d6c06" providerId="LiveId" clId="{B1948AC9-8B9D-44D3-98E4-E5A1C991C89D}" dt="2025-06-03T22:49:13.125" v="9834" actId="1076"/>
          <ac:picMkLst>
            <pc:docMk/>
            <pc:sldMk cId="1885532463" sldId="281"/>
            <ac:picMk id="7" creationId="{95B512A8-64CA-E9CA-42E6-8CE53C0446B4}"/>
          </ac:picMkLst>
        </pc:picChg>
      </pc:sldChg>
      <pc:sldChg chg="addSp delSp modSp new mod modNotesTx">
        <pc:chgData name="Sulaman Khan" userId="05e2c089c75d6c06" providerId="LiveId" clId="{B1948AC9-8B9D-44D3-98E4-E5A1C991C89D}" dt="2025-06-03T22:49:55.350" v="9928" actId="20577"/>
        <pc:sldMkLst>
          <pc:docMk/>
          <pc:sldMk cId="498760753" sldId="282"/>
        </pc:sldMkLst>
        <pc:spChg chg="mod">
          <ac:chgData name="Sulaman Khan" userId="05e2c089c75d6c06" providerId="LiveId" clId="{B1948AC9-8B9D-44D3-98E4-E5A1C991C89D}" dt="2025-06-03T08:08:11.323" v="3484" actId="20577"/>
          <ac:spMkLst>
            <pc:docMk/>
            <pc:sldMk cId="498760753" sldId="282"/>
            <ac:spMk id="2" creationId="{A85565A5-6AA5-9724-099D-E615163B7C01}"/>
          </ac:spMkLst>
        </pc:spChg>
        <pc:spChg chg="mod">
          <ac:chgData name="Sulaman Khan" userId="05e2c089c75d6c06" providerId="LiveId" clId="{B1948AC9-8B9D-44D3-98E4-E5A1C991C89D}" dt="2025-06-03T08:57:09.871" v="4479" actId="20577"/>
          <ac:spMkLst>
            <pc:docMk/>
            <pc:sldMk cId="498760753" sldId="282"/>
            <ac:spMk id="3" creationId="{BFB64879-B427-20AF-362F-21C35C8A80A9}"/>
          </ac:spMkLst>
        </pc:spChg>
        <pc:spChg chg="add del">
          <ac:chgData name="Sulaman Khan" userId="05e2c089c75d6c06" providerId="LiveId" clId="{B1948AC9-8B9D-44D3-98E4-E5A1C991C89D}" dt="2025-06-03T08:37:26.514" v="3997" actId="22"/>
          <ac:spMkLst>
            <pc:docMk/>
            <pc:sldMk cId="498760753" sldId="282"/>
            <ac:spMk id="5" creationId="{61AD3078-CD06-0FBB-07FA-748D9014A796}"/>
          </ac:spMkLst>
        </pc:spChg>
        <pc:spChg chg="add mod">
          <ac:chgData name="Sulaman Khan" userId="05e2c089c75d6c06" providerId="LiveId" clId="{B1948AC9-8B9D-44D3-98E4-E5A1C991C89D}" dt="2025-06-03T08:56:48.104" v="4468" actId="1076"/>
          <ac:spMkLst>
            <pc:docMk/>
            <pc:sldMk cId="498760753" sldId="282"/>
            <ac:spMk id="8" creationId="{DA28BA6C-66DC-503D-76CA-02DF84284EBC}"/>
          </ac:spMkLst>
        </pc:spChg>
        <pc:spChg chg="add mod">
          <ac:chgData name="Sulaman Khan" userId="05e2c089c75d6c06" providerId="LiveId" clId="{B1948AC9-8B9D-44D3-98E4-E5A1C991C89D}" dt="2025-06-03T08:56:30.286" v="4463" actId="1076"/>
          <ac:spMkLst>
            <pc:docMk/>
            <pc:sldMk cId="498760753" sldId="282"/>
            <ac:spMk id="11" creationId="{41CA091C-AFF7-179A-5698-0D77781D9511}"/>
          </ac:spMkLst>
        </pc:spChg>
        <pc:picChg chg="add mod">
          <ac:chgData name="Sulaman Khan" userId="05e2c089c75d6c06" providerId="LiveId" clId="{B1948AC9-8B9D-44D3-98E4-E5A1C991C89D}" dt="2025-06-03T08:56:48.104" v="4468" actId="1076"/>
          <ac:picMkLst>
            <pc:docMk/>
            <pc:sldMk cId="498760753" sldId="282"/>
            <ac:picMk id="7" creationId="{B0E85845-D2C1-AE14-4E23-CBFED002CB82}"/>
          </ac:picMkLst>
        </pc:picChg>
        <pc:picChg chg="add mod">
          <ac:chgData name="Sulaman Khan" userId="05e2c089c75d6c06" providerId="LiveId" clId="{B1948AC9-8B9D-44D3-98E4-E5A1C991C89D}" dt="2025-06-03T08:56:25.672" v="4462" actId="1076"/>
          <ac:picMkLst>
            <pc:docMk/>
            <pc:sldMk cId="498760753" sldId="282"/>
            <ac:picMk id="10" creationId="{8F2F4CE2-0F9A-4270-EE9D-8B73F0E54BF6}"/>
          </ac:picMkLst>
        </pc:picChg>
      </pc:sldChg>
      <pc:sldChg chg="del">
        <pc:chgData name="Sulaman Khan" userId="05e2c089c75d6c06" providerId="LiveId" clId="{B1948AC9-8B9D-44D3-98E4-E5A1C991C89D}" dt="2025-06-03T01:14:38.006" v="4" actId="47"/>
        <pc:sldMkLst>
          <pc:docMk/>
          <pc:sldMk cId="4096849650" sldId="282"/>
        </pc:sldMkLst>
      </pc:sldChg>
      <pc:sldChg chg="del">
        <pc:chgData name="Sulaman Khan" userId="05e2c089c75d6c06" providerId="LiveId" clId="{B1948AC9-8B9D-44D3-98E4-E5A1C991C89D}" dt="2025-06-03T01:14:38.404" v="5" actId="47"/>
        <pc:sldMkLst>
          <pc:docMk/>
          <pc:sldMk cId="70305542" sldId="283"/>
        </pc:sldMkLst>
      </pc:sldChg>
      <pc:sldChg chg="new del">
        <pc:chgData name="Sulaman Khan" userId="05e2c089c75d6c06" providerId="LiveId" clId="{B1948AC9-8B9D-44D3-98E4-E5A1C991C89D}" dt="2025-06-03T08:10:18.500" v="3630" actId="47"/>
        <pc:sldMkLst>
          <pc:docMk/>
          <pc:sldMk cId="4153809394" sldId="283"/>
        </pc:sldMkLst>
      </pc:sldChg>
      <pc:sldChg chg="delSp modSp new mod">
        <pc:chgData name="Sulaman Khan" userId="05e2c089c75d6c06" providerId="LiveId" clId="{B1948AC9-8B9D-44D3-98E4-E5A1C991C89D}" dt="2025-06-03T08:10:07.210" v="3628" actId="20577"/>
        <pc:sldMkLst>
          <pc:docMk/>
          <pc:sldMk cId="3088907538" sldId="284"/>
        </pc:sldMkLst>
        <pc:spChg chg="mod">
          <ac:chgData name="Sulaman Khan" userId="05e2c089c75d6c06" providerId="LiveId" clId="{B1948AC9-8B9D-44D3-98E4-E5A1C991C89D}" dt="2025-06-03T08:10:07.210" v="3628" actId="20577"/>
          <ac:spMkLst>
            <pc:docMk/>
            <pc:sldMk cId="3088907538" sldId="284"/>
            <ac:spMk id="2" creationId="{7AABDA1A-5EAC-3688-5A70-93498A05BFB4}"/>
          </ac:spMkLst>
        </pc:spChg>
        <pc:spChg chg="del">
          <ac:chgData name="Sulaman Khan" userId="05e2c089c75d6c06" providerId="LiveId" clId="{B1948AC9-8B9D-44D3-98E4-E5A1C991C89D}" dt="2025-06-03T08:09:17.020" v="3605" actId="478"/>
          <ac:spMkLst>
            <pc:docMk/>
            <pc:sldMk cId="3088907538" sldId="284"/>
            <ac:spMk id="3" creationId="{8F8992BF-1D08-3810-F259-39C6FEFBCF60}"/>
          </ac:spMkLst>
        </pc:spChg>
      </pc:sldChg>
      <pc:sldChg chg="new del">
        <pc:chgData name="Sulaman Khan" userId="05e2c089c75d6c06" providerId="LiveId" clId="{B1948AC9-8B9D-44D3-98E4-E5A1C991C89D}" dt="2025-06-03T08:08:30.297" v="3515" actId="47"/>
        <pc:sldMkLst>
          <pc:docMk/>
          <pc:sldMk cId="3830545759" sldId="284"/>
        </pc:sldMkLst>
      </pc:sldChg>
      <pc:sldChg chg="del">
        <pc:chgData name="Sulaman Khan" userId="05e2c089c75d6c06" providerId="LiveId" clId="{B1948AC9-8B9D-44D3-98E4-E5A1C991C89D}" dt="2025-06-03T01:14:39.162" v="7" actId="47"/>
        <pc:sldMkLst>
          <pc:docMk/>
          <pc:sldMk cId="3941535526" sldId="284"/>
        </pc:sldMkLst>
      </pc:sldChg>
      <pc:sldChg chg="modSp add mod modNotesTx">
        <pc:chgData name="Sulaman Khan" userId="05e2c089c75d6c06" providerId="LiveId" clId="{B1948AC9-8B9D-44D3-98E4-E5A1C991C89D}" dt="2025-06-03T09:02:01.382" v="4841" actId="20577"/>
        <pc:sldMkLst>
          <pc:docMk/>
          <pc:sldMk cId="3622137671" sldId="285"/>
        </pc:sldMkLst>
        <pc:spChg chg="mod">
          <ac:chgData name="Sulaman Khan" userId="05e2c089c75d6c06" providerId="LiveId" clId="{B1948AC9-8B9D-44D3-98E4-E5A1C991C89D}" dt="2025-06-03T08:10:40.977" v="3664" actId="20577"/>
          <ac:spMkLst>
            <pc:docMk/>
            <pc:sldMk cId="3622137671" sldId="285"/>
            <ac:spMk id="2" creationId="{37681BF4-12D7-96C2-978A-5C66C49E6897}"/>
          </ac:spMkLst>
        </pc:spChg>
      </pc:sldChg>
      <pc:sldChg chg="del">
        <pc:chgData name="Sulaman Khan" userId="05e2c089c75d6c06" providerId="LiveId" clId="{B1948AC9-8B9D-44D3-98E4-E5A1C991C89D}" dt="2025-06-03T01:14:39.483" v="8" actId="47"/>
        <pc:sldMkLst>
          <pc:docMk/>
          <pc:sldMk cId="1897048012" sldId="286"/>
        </pc:sldMkLst>
      </pc:sldChg>
      <pc:sldChg chg="new del">
        <pc:chgData name="Sulaman Khan" userId="05e2c089c75d6c06" providerId="LiveId" clId="{B1948AC9-8B9D-44D3-98E4-E5A1C991C89D}" dt="2025-06-03T08:10:47.263" v="3666" actId="47"/>
        <pc:sldMkLst>
          <pc:docMk/>
          <pc:sldMk cId="2018930898" sldId="286"/>
        </pc:sldMkLst>
      </pc:sldChg>
      <pc:sldChg chg="addSp delSp modSp new del mod ord">
        <pc:chgData name="Sulaman Khan" userId="05e2c089c75d6c06" providerId="LiveId" clId="{B1948AC9-8B9D-44D3-98E4-E5A1C991C89D}" dt="2025-06-03T22:43:11.326" v="9523" actId="47"/>
        <pc:sldMkLst>
          <pc:docMk/>
          <pc:sldMk cId="3489483948" sldId="286"/>
        </pc:sldMkLst>
        <pc:spChg chg="mod">
          <ac:chgData name="Sulaman Khan" userId="05e2c089c75d6c06" providerId="LiveId" clId="{B1948AC9-8B9D-44D3-98E4-E5A1C991C89D}" dt="2025-06-03T09:03:26.055" v="4900" actId="20577"/>
          <ac:spMkLst>
            <pc:docMk/>
            <pc:sldMk cId="3489483948" sldId="286"/>
            <ac:spMk id="2" creationId="{DC1C75AE-2EC1-27B2-156C-66551803EC53}"/>
          </ac:spMkLst>
        </pc:spChg>
        <pc:spChg chg="del">
          <ac:chgData name="Sulaman Khan" userId="05e2c089c75d6c06" providerId="LiveId" clId="{B1948AC9-8B9D-44D3-98E4-E5A1C991C89D}" dt="2025-06-03T09:00:35.984" v="4619" actId="22"/>
          <ac:spMkLst>
            <pc:docMk/>
            <pc:sldMk cId="3489483948" sldId="286"/>
            <ac:spMk id="3" creationId="{E3B40168-D4E2-F51D-F341-4B1F4935F3AD}"/>
          </ac:spMkLst>
        </pc:spChg>
        <pc:spChg chg="add mod">
          <ac:chgData name="Sulaman Khan" userId="05e2c089c75d6c06" providerId="LiveId" clId="{B1948AC9-8B9D-44D3-98E4-E5A1C991C89D}" dt="2025-06-03T09:01:31.067" v="4673" actId="20577"/>
          <ac:spMkLst>
            <pc:docMk/>
            <pc:sldMk cId="3489483948" sldId="286"/>
            <ac:spMk id="6" creationId="{D67E0DF7-D369-6643-1DE6-5A7B738C3BF6}"/>
          </ac:spMkLst>
        </pc:spChg>
        <pc:picChg chg="add mod ord">
          <ac:chgData name="Sulaman Khan" userId="05e2c089c75d6c06" providerId="LiveId" clId="{B1948AC9-8B9D-44D3-98E4-E5A1C991C89D}" dt="2025-06-03T09:00:37.320" v="4620" actId="1076"/>
          <ac:picMkLst>
            <pc:docMk/>
            <pc:sldMk cId="3489483948" sldId="286"/>
            <ac:picMk id="5" creationId="{CAF357D3-FE66-C4B4-C898-0FEA1811640C}"/>
          </ac:picMkLst>
        </pc:picChg>
      </pc:sldChg>
      <pc:sldChg chg="del">
        <pc:chgData name="Sulaman Khan" userId="05e2c089c75d6c06" providerId="LiveId" clId="{B1948AC9-8B9D-44D3-98E4-E5A1C991C89D}" dt="2025-06-03T01:14:40.105" v="10" actId="47"/>
        <pc:sldMkLst>
          <pc:docMk/>
          <pc:sldMk cId="105442688" sldId="287"/>
        </pc:sldMkLst>
      </pc:sldChg>
      <pc:sldChg chg="addSp delSp modSp new del mod">
        <pc:chgData name="Sulaman Khan" userId="05e2c089c75d6c06" providerId="LiveId" clId="{B1948AC9-8B9D-44D3-98E4-E5A1C991C89D}" dt="2025-06-03T22:42:31.866" v="9512" actId="47"/>
        <pc:sldMkLst>
          <pc:docMk/>
          <pc:sldMk cId="1733675867" sldId="287"/>
        </pc:sldMkLst>
        <pc:spChg chg="mod">
          <ac:chgData name="Sulaman Khan" userId="05e2c089c75d6c06" providerId="LiveId" clId="{B1948AC9-8B9D-44D3-98E4-E5A1C991C89D}" dt="2025-06-03T09:03:33.211" v="4915" actId="20577"/>
          <ac:spMkLst>
            <pc:docMk/>
            <pc:sldMk cId="1733675867" sldId="287"/>
            <ac:spMk id="2" creationId="{1D824007-7CE3-A85B-6C62-6B003DABFF65}"/>
          </ac:spMkLst>
        </pc:spChg>
        <pc:spChg chg="del">
          <ac:chgData name="Sulaman Khan" userId="05e2c089c75d6c06" providerId="LiveId" clId="{B1948AC9-8B9D-44D3-98E4-E5A1C991C89D}" dt="2025-06-03T09:02:24.387" v="4843" actId="478"/>
          <ac:spMkLst>
            <pc:docMk/>
            <pc:sldMk cId="1733675867" sldId="287"/>
            <ac:spMk id="3" creationId="{EF529112-A6FA-BED0-A2BA-CBB717C2653D}"/>
          </ac:spMkLst>
        </pc:spChg>
        <pc:spChg chg="add mod">
          <ac:chgData name="Sulaman Khan" userId="05e2c089c75d6c06" providerId="LiveId" clId="{B1948AC9-8B9D-44D3-98E4-E5A1C991C89D}" dt="2025-06-03T09:03:13.500" v="4891" actId="20577"/>
          <ac:spMkLst>
            <pc:docMk/>
            <pc:sldMk cId="1733675867" sldId="287"/>
            <ac:spMk id="4" creationId="{3A09E4DC-15C3-FB78-4BB1-BDD653942E80}"/>
          </ac:spMkLst>
        </pc:spChg>
        <pc:picChg chg="add mod">
          <ac:chgData name="Sulaman Khan" userId="05e2c089c75d6c06" providerId="LiveId" clId="{B1948AC9-8B9D-44D3-98E4-E5A1C991C89D}" dt="2025-06-03T09:02:32.454" v="4846" actId="1076"/>
          <ac:picMkLst>
            <pc:docMk/>
            <pc:sldMk cId="1733675867" sldId="287"/>
            <ac:picMk id="6" creationId="{674D46F6-C0D9-A62D-66FA-D8E641342277}"/>
          </ac:picMkLst>
        </pc:picChg>
        <pc:picChg chg="add del">
          <ac:chgData name="Sulaman Khan" userId="05e2c089c75d6c06" providerId="LiveId" clId="{B1948AC9-8B9D-44D3-98E4-E5A1C991C89D}" dt="2025-06-03T09:02:41.779" v="4848" actId="22"/>
          <ac:picMkLst>
            <pc:docMk/>
            <pc:sldMk cId="1733675867" sldId="287"/>
            <ac:picMk id="8" creationId="{3DFC3658-F897-2777-93BA-D2B21F7E517D}"/>
          </ac:picMkLst>
        </pc:picChg>
      </pc:sldChg>
      <pc:sldChg chg="del">
        <pc:chgData name="Sulaman Khan" userId="05e2c089c75d6c06" providerId="LiveId" clId="{B1948AC9-8B9D-44D3-98E4-E5A1C991C89D}" dt="2025-06-03T01:14:41.536" v="14" actId="47"/>
        <pc:sldMkLst>
          <pc:docMk/>
          <pc:sldMk cId="1693513122" sldId="288"/>
        </pc:sldMkLst>
      </pc:sldChg>
      <pc:sldChg chg="addSp delSp modSp new del mod modNotesTx">
        <pc:chgData name="Sulaman Khan" userId="05e2c089c75d6c06" providerId="LiveId" clId="{B1948AC9-8B9D-44D3-98E4-E5A1C991C89D}" dt="2025-06-03T22:44:09.502" v="9563" actId="47"/>
        <pc:sldMkLst>
          <pc:docMk/>
          <pc:sldMk cId="2003739572" sldId="288"/>
        </pc:sldMkLst>
        <pc:spChg chg="mod">
          <ac:chgData name="Sulaman Khan" userId="05e2c089c75d6c06" providerId="LiveId" clId="{B1948AC9-8B9D-44D3-98E4-E5A1C991C89D}" dt="2025-06-03T22:03:53.505" v="7278" actId="20577"/>
          <ac:spMkLst>
            <pc:docMk/>
            <pc:sldMk cId="2003739572" sldId="288"/>
            <ac:spMk id="2" creationId="{0B7E8992-AB1B-D5ED-F4D2-08E7C36B637A}"/>
          </ac:spMkLst>
        </pc:spChg>
        <pc:spChg chg="del">
          <ac:chgData name="Sulaman Khan" userId="05e2c089c75d6c06" providerId="LiveId" clId="{B1948AC9-8B9D-44D3-98E4-E5A1C991C89D}" dt="2025-06-03T09:03:44.234" v="4916" actId="22"/>
          <ac:spMkLst>
            <pc:docMk/>
            <pc:sldMk cId="2003739572" sldId="288"/>
            <ac:spMk id="3" creationId="{1E3E5E6B-0A4C-CC69-A931-960D8D8E4AC4}"/>
          </ac:spMkLst>
        </pc:spChg>
        <pc:spChg chg="add mod">
          <ac:chgData name="Sulaman Khan" userId="05e2c089c75d6c06" providerId="LiveId" clId="{B1948AC9-8B9D-44D3-98E4-E5A1C991C89D}" dt="2025-06-03T09:04:10.068" v="4929" actId="20577"/>
          <ac:spMkLst>
            <pc:docMk/>
            <pc:sldMk cId="2003739572" sldId="288"/>
            <ac:spMk id="6" creationId="{A4A8CA9A-859A-07ED-2149-8F67B0FB6877}"/>
          </ac:spMkLst>
        </pc:spChg>
        <pc:picChg chg="add mod ord">
          <ac:chgData name="Sulaman Khan" userId="05e2c089c75d6c06" providerId="LiveId" clId="{B1948AC9-8B9D-44D3-98E4-E5A1C991C89D}" dt="2025-06-03T09:03:45.326" v="4917" actId="1076"/>
          <ac:picMkLst>
            <pc:docMk/>
            <pc:sldMk cId="2003739572" sldId="288"/>
            <ac:picMk id="5" creationId="{719371DB-0607-B9AA-D538-03DE746606B5}"/>
          </ac:picMkLst>
        </pc:picChg>
        <pc:picChg chg="add mod">
          <ac:chgData name="Sulaman Khan" userId="05e2c089c75d6c06" providerId="LiveId" clId="{B1948AC9-8B9D-44D3-98E4-E5A1C991C89D}" dt="2025-06-03T13:17:22.543" v="5541" actId="1076"/>
          <ac:picMkLst>
            <pc:docMk/>
            <pc:sldMk cId="2003739572" sldId="288"/>
            <ac:picMk id="7" creationId="{8E23BA4B-C52C-D99A-7676-EF4FD7B738E7}"/>
          </ac:picMkLst>
        </pc:picChg>
      </pc:sldChg>
      <pc:sldChg chg="addSp modSp new mod modNotesTx">
        <pc:chgData name="Sulaman Khan" userId="05e2c089c75d6c06" providerId="LiveId" clId="{B1948AC9-8B9D-44D3-98E4-E5A1C991C89D}" dt="2025-06-03T22:09:48.236" v="7845" actId="1076"/>
        <pc:sldMkLst>
          <pc:docMk/>
          <pc:sldMk cId="442625858" sldId="289"/>
        </pc:sldMkLst>
        <pc:spChg chg="mod">
          <ac:chgData name="Sulaman Khan" userId="05e2c089c75d6c06" providerId="LiveId" clId="{B1948AC9-8B9D-44D3-98E4-E5A1C991C89D}" dt="2025-06-03T08:11:57.178" v="3834" actId="20577"/>
          <ac:spMkLst>
            <pc:docMk/>
            <pc:sldMk cId="442625858" sldId="289"/>
            <ac:spMk id="2" creationId="{9ABB2EB7-3245-E7B0-B330-0A96BDC495C3}"/>
          </ac:spMkLst>
        </pc:spChg>
        <pc:spChg chg="mod">
          <ac:chgData name="Sulaman Khan" userId="05e2c089c75d6c06" providerId="LiveId" clId="{B1948AC9-8B9D-44D3-98E4-E5A1C991C89D}" dt="2025-06-03T22:07:48.749" v="7642" actId="20577"/>
          <ac:spMkLst>
            <pc:docMk/>
            <pc:sldMk cId="442625858" sldId="289"/>
            <ac:spMk id="3" creationId="{877BBEE6-72AD-5791-A09B-79199B31B303}"/>
          </ac:spMkLst>
        </pc:spChg>
        <pc:spChg chg="add mod">
          <ac:chgData name="Sulaman Khan" userId="05e2c089c75d6c06" providerId="LiveId" clId="{B1948AC9-8B9D-44D3-98E4-E5A1C991C89D}" dt="2025-06-03T22:09:48.236" v="7845" actId="1076"/>
          <ac:spMkLst>
            <pc:docMk/>
            <pc:sldMk cId="442625858" sldId="289"/>
            <ac:spMk id="7" creationId="{0A68C4E6-9373-C0A1-58F8-80018EEB7283}"/>
          </ac:spMkLst>
        </pc:spChg>
        <pc:picChg chg="add mod">
          <ac:chgData name="Sulaman Khan" userId="05e2c089c75d6c06" providerId="LiveId" clId="{B1948AC9-8B9D-44D3-98E4-E5A1C991C89D}" dt="2025-06-03T22:08:33.096" v="7648" actId="1076"/>
          <ac:picMkLst>
            <pc:docMk/>
            <pc:sldMk cId="442625858" sldId="289"/>
            <ac:picMk id="5" creationId="{CCD54499-FE9C-C428-37B3-E338D7866ECB}"/>
          </ac:picMkLst>
        </pc:picChg>
      </pc:sldChg>
      <pc:sldChg chg="del">
        <pc:chgData name="Sulaman Khan" userId="05e2c089c75d6c06" providerId="LiveId" clId="{B1948AC9-8B9D-44D3-98E4-E5A1C991C89D}" dt="2025-06-03T01:14:37.618" v="3" actId="47"/>
        <pc:sldMkLst>
          <pc:docMk/>
          <pc:sldMk cId="2238599149" sldId="289"/>
        </pc:sldMkLst>
      </pc:sldChg>
      <pc:sldChg chg="del">
        <pc:chgData name="Sulaman Khan" userId="05e2c089c75d6c06" providerId="LiveId" clId="{B1948AC9-8B9D-44D3-98E4-E5A1C991C89D}" dt="2025-06-03T01:14:40.662" v="12" actId="47"/>
        <pc:sldMkLst>
          <pc:docMk/>
          <pc:sldMk cId="141352418" sldId="290"/>
        </pc:sldMkLst>
      </pc:sldChg>
      <pc:sldChg chg="modSp add mod">
        <pc:chgData name="Sulaman Khan" userId="05e2c089c75d6c06" providerId="LiveId" clId="{B1948AC9-8B9D-44D3-98E4-E5A1C991C89D}" dt="2025-06-03T08:11:46.860" v="3807" actId="20577"/>
        <pc:sldMkLst>
          <pc:docMk/>
          <pc:sldMk cId="2360959854" sldId="290"/>
        </pc:sldMkLst>
        <pc:spChg chg="mod">
          <ac:chgData name="Sulaman Khan" userId="05e2c089c75d6c06" providerId="LiveId" clId="{B1948AC9-8B9D-44D3-98E4-E5A1C991C89D}" dt="2025-06-03T08:11:46.860" v="3807" actId="20577"/>
          <ac:spMkLst>
            <pc:docMk/>
            <pc:sldMk cId="2360959854" sldId="290"/>
            <ac:spMk id="2" creationId="{168B8771-1164-E6F1-8D39-3A014DDA768D}"/>
          </ac:spMkLst>
        </pc:spChg>
      </pc:sldChg>
      <pc:sldChg chg="addSp delSp modSp add mod">
        <pc:chgData name="Sulaman Khan" userId="05e2c089c75d6c06" providerId="LiveId" clId="{B1948AC9-8B9D-44D3-98E4-E5A1C991C89D}" dt="2025-06-03T08:46:31.328" v="4315" actId="1076"/>
        <pc:sldMkLst>
          <pc:docMk/>
          <pc:sldMk cId="2455096950" sldId="291"/>
        </pc:sldMkLst>
        <pc:spChg chg="mod">
          <ac:chgData name="Sulaman Khan" userId="05e2c089c75d6c06" providerId="LiveId" clId="{B1948AC9-8B9D-44D3-98E4-E5A1C991C89D}" dt="2025-06-03T08:36:00.923" v="3986" actId="20577"/>
          <ac:spMkLst>
            <pc:docMk/>
            <pc:sldMk cId="2455096950" sldId="291"/>
            <ac:spMk id="2" creationId="{67675B92-B043-16B3-5FAD-A0F9D3C68ACB}"/>
          </ac:spMkLst>
        </pc:spChg>
        <pc:spChg chg="add del mod">
          <ac:chgData name="Sulaman Khan" userId="05e2c089c75d6c06" providerId="LiveId" clId="{B1948AC9-8B9D-44D3-98E4-E5A1C991C89D}" dt="2025-06-03T08:46:18.987" v="4310" actId="478"/>
          <ac:spMkLst>
            <pc:docMk/>
            <pc:sldMk cId="2455096950" sldId="291"/>
            <ac:spMk id="4" creationId="{17014137-BF35-D14F-9F5B-BEFBEEA0D73A}"/>
          </ac:spMkLst>
        </pc:spChg>
        <pc:spChg chg="mod">
          <ac:chgData name="Sulaman Khan" userId="05e2c089c75d6c06" providerId="LiveId" clId="{B1948AC9-8B9D-44D3-98E4-E5A1C991C89D}" dt="2025-06-03T08:46:15.559" v="4309" actId="20577"/>
          <ac:spMkLst>
            <pc:docMk/>
            <pc:sldMk cId="2455096950" sldId="291"/>
            <ac:spMk id="6" creationId="{9E1EC2FA-E4D8-B0B4-75CC-4437D46ADD32}"/>
          </ac:spMkLst>
        </pc:spChg>
        <pc:picChg chg="del">
          <ac:chgData name="Sulaman Khan" userId="05e2c089c75d6c06" providerId="LiveId" clId="{B1948AC9-8B9D-44D3-98E4-E5A1C991C89D}" dt="2025-06-03T08:45:49.911" v="4267" actId="478"/>
          <ac:picMkLst>
            <pc:docMk/>
            <pc:sldMk cId="2455096950" sldId="291"/>
            <ac:picMk id="5" creationId="{5B4F1E17-0F95-09A2-D266-BDCDF6903070}"/>
          </ac:picMkLst>
        </pc:picChg>
        <pc:picChg chg="del">
          <ac:chgData name="Sulaman Khan" userId="05e2c089c75d6c06" providerId="LiveId" clId="{B1948AC9-8B9D-44D3-98E4-E5A1C991C89D}" dt="2025-06-03T08:45:51.835" v="4268" actId="478"/>
          <ac:picMkLst>
            <pc:docMk/>
            <pc:sldMk cId="2455096950" sldId="291"/>
            <ac:picMk id="8" creationId="{0518270C-DBE8-68AE-B91A-8A2B60773E6A}"/>
          </ac:picMkLst>
        </pc:picChg>
        <pc:picChg chg="add mod">
          <ac:chgData name="Sulaman Khan" userId="05e2c089c75d6c06" providerId="LiveId" clId="{B1948AC9-8B9D-44D3-98E4-E5A1C991C89D}" dt="2025-06-03T08:46:22.564" v="4312" actId="1076"/>
          <ac:picMkLst>
            <pc:docMk/>
            <pc:sldMk cId="2455096950" sldId="291"/>
            <ac:picMk id="9" creationId="{0CC673F0-5936-7278-F392-91C09680BF09}"/>
          </ac:picMkLst>
        </pc:picChg>
        <pc:picChg chg="add mod">
          <ac:chgData name="Sulaman Khan" userId="05e2c089c75d6c06" providerId="LiveId" clId="{B1948AC9-8B9D-44D3-98E4-E5A1C991C89D}" dt="2025-06-03T08:46:31.328" v="4315" actId="1076"/>
          <ac:picMkLst>
            <pc:docMk/>
            <pc:sldMk cId="2455096950" sldId="291"/>
            <ac:picMk id="11" creationId="{70167181-5C38-5721-478C-243105B9DEF4}"/>
          </ac:picMkLst>
        </pc:picChg>
      </pc:sldChg>
      <pc:sldChg chg="del">
        <pc:chgData name="Sulaman Khan" userId="05e2c089c75d6c06" providerId="LiveId" clId="{B1948AC9-8B9D-44D3-98E4-E5A1C991C89D}" dt="2025-06-03T01:14:38.787" v="6" actId="47"/>
        <pc:sldMkLst>
          <pc:docMk/>
          <pc:sldMk cId="2856912022" sldId="291"/>
        </pc:sldMkLst>
      </pc:sldChg>
      <pc:sldChg chg="del">
        <pc:chgData name="Sulaman Khan" userId="05e2c089c75d6c06" providerId="LiveId" clId="{B1948AC9-8B9D-44D3-98E4-E5A1C991C89D}" dt="2025-06-03T01:14:39.798" v="9" actId="47"/>
        <pc:sldMkLst>
          <pc:docMk/>
          <pc:sldMk cId="2513513653" sldId="292"/>
        </pc:sldMkLst>
      </pc:sldChg>
      <pc:sldChg chg="addSp delSp modSp new mod">
        <pc:chgData name="Sulaman Khan" userId="05e2c089c75d6c06" providerId="LiveId" clId="{B1948AC9-8B9D-44D3-98E4-E5A1C991C89D}" dt="2025-06-03T22:47:17.008" v="9734" actId="20577"/>
        <pc:sldMkLst>
          <pc:docMk/>
          <pc:sldMk cId="2704950636" sldId="292"/>
        </pc:sldMkLst>
        <pc:spChg chg="mod">
          <ac:chgData name="Sulaman Khan" userId="05e2c089c75d6c06" providerId="LiveId" clId="{B1948AC9-8B9D-44D3-98E4-E5A1C991C89D}" dt="2025-06-03T13:16:47.931" v="5536" actId="1076"/>
          <ac:spMkLst>
            <pc:docMk/>
            <pc:sldMk cId="2704950636" sldId="292"/>
            <ac:spMk id="2" creationId="{DE0A2EBA-6170-2B67-3F8F-59A1721EA873}"/>
          </ac:spMkLst>
        </pc:spChg>
        <pc:spChg chg="mod">
          <ac:chgData name="Sulaman Khan" userId="05e2c089c75d6c06" providerId="LiveId" clId="{B1948AC9-8B9D-44D3-98E4-E5A1C991C89D}" dt="2025-06-03T22:47:17.008" v="9734" actId="20577"/>
          <ac:spMkLst>
            <pc:docMk/>
            <pc:sldMk cId="2704950636" sldId="292"/>
            <ac:spMk id="3" creationId="{75FE33D5-9B53-01FF-561F-AB10A133921B}"/>
          </ac:spMkLst>
        </pc:spChg>
        <pc:picChg chg="add del mod">
          <ac:chgData name="Sulaman Khan" userId="05e2c089c75d6c06" providerId="LiveId" clId="{B1948AC9-8B9D-44D3-98E4-E5A1C991C89D}" dt="2025-06-03T13:16:26.180" v="5528" actId="478"/>
          <ac:picMkLst>
            <pc:docMk/>
            <pc:sldMk cId="2704950636" sldId="292"/>
            <ac:picMk id="5" creationId="{E8433A8B-ADF4-0FE9-B942-55AF2D0B51DF}"/>
          </ac:picMkLst>
        </pc:picChg>
        <pc:picChg chg="add mod">
          <ac:chgData name="Sulaman Khan" userId="05e2c089c75d6c06" providerId="LiveId" clId="{B1948AC9-8B9D-44D3-98E4-E5A1C991C89D}" dt="2025-06-03T13:16:58.774" v="5538" actId="1076"/>
          <ac:picMkLst>
            <pc:docMk/>
            <pc:sldMk cId="2704950636" sldId="292"/>
            <ac:picMk id="7" creationId="{DD0CFAA2-E1BF-D3D0-E473-2BF89350854C}"/>
          </ac:picMkLst>
        </pc:picChg>
      </pc:sldChg>
      <pc:sldChg chg="del">
        <pc:chgData name="Sulaman Khan" userId="05e2c089c75d6c06" providerId="LiveId" clId="{B1948AC9-8B9D-44D3-98E4-E5A1C991C89D}" dt="2025-06-03T01:14:40.357" v="11" actId="47"/>
        <pc:sldMkLst>
          <pc:docMk/>
          <pc:sldMk cId="3283495642" sldId="293"/>
        </pc:sldMkLst>
      </pc:sldChg>
      <pc:sldChg chg="modSp add mod">
        <pc:chgData name="Sulaman Khan" userId="05e2c089c75d6c06" providerId="LiveId" clId="{B1948AC9-8B9D-44D3-98E4-E5A1C991C89D}" dt="2025-06-03T13:53:54.704" v="5649" actId="20577"/>
        <pc:sldMkLst>
          <pc:docMk/>
          <pc:sldMk cId="3969339050" sldId="293"/>
        </pc:sldMkLst>
        <pc:spChg chg="mod">
          <ac:chgData name="Sulaman Khan" userId="05e2c089c75d6c06" providerId="LiveId" clId="{B1948AC9-8B9D-44D3-98E4-E5A1C991C89D}" dt="2025-06-03T13:53:54.704" v="5649" actId="20577"/>
          <ac:spMkLst>
            <pc:docMk/>
            <pc:sldMk cId="3969339050" sldId="293"/>
            <ac:spMk id="2" creationId="{60EA4E9F-6C9B-3A7D-0FC2-4ED50A7E21B8}"/>
          </ac:spMkLst>
        </pc:spChg>
      </pc:sldChg>
      <pc:sldChg chg="addSp delSp modSp add mod modNotesTx">
        <pc:chgData name="Sulaman Khan" userId="05e2c089c75d6c06" providerId="LiveId" clId="{B1948AC9-8B9D-44D3-98E4-E5A1C991C89D}" dt="2025-06-03T22:37:40.790" v="9397" actId="1076"/>
        <pc:sldMkLst>
          <pc:docMk/>
          <pc:sldMk cId="3053628780" sldId="294"/>
        </pc:sldMkLst>
        <pc:spChg chg="mod">
          <ac:chgData name="Sulaman Khan" userId="05e2c089c75d6c06" providerId="LiveId" clId="{B1948AC9-8B9D-44D3-98E4-E5A1C991C89D}" dt="2025-06-03T22:37:31.031" v="9394" actId="1076"/>
          <ac:spMkLst>
            <pc:docMk/>
            <pc:sldMk cId="3053628780" sldId="294"/>
            <ac:spMk id="2" creationId="{65F32204-AE41-3C77-97EC-9BDB03701998}"/>
          </ac:spMkLst>
        </pc:spChg>
        <pc:spChg chg="mod">
          <ac:chgData name="Sulaman Khan" userId="05e2c089c75d6c06" providerId="LiveId" clId="{B1948AC9-8B9D-44D3-98E4-E5A1C991C89D}" dt="2025-06-03T22:37:40.790" v="9397" actId="1076"/>
          <ac:spMkLst>
            <pc:docMk/>
            <pc:sldMk cId="3053628780" sldId="294"/>
            <ac:spMk id="4" creationId="{528DB1C1-1855-1E75-D675-0C5E513FC4F1}"/>
          </ac:spMkLst>
        </pc:spChg>
        <pc:picChg chg="add mod">
          <ac:chgData name="Sulaman Khan" userId="05e2c089c75d6c06" providerId="LiveId" clId="{B1948AC9-8B9D-44D3-98E4-E5A1C991C89D}" dt="2025-06-03T22:37:37.722" v="9396" actId="1076"/>
          <ac:picMkLst>
            <pc:docMk/>
            <pc:sldMk cId="3053628780" sldId="294"/>
            <ac:picMk id="5" creationId="{4B1DD22A-152B-C0E0-E022-B361B292954A}"/>
          </ac:picMkLst>
        </pc:picChg>
        <pc:picChg chg="del">
          <ac:chgData name="Sulaman Khan" userId="05e2c089c75d6c06" providerId="LiveId" clId="{B1948AC9-8B9D-44D3-98E4-E5A1C991C89D}" dt="2025-06-03T22:02:16.185" v="7113" actId="478"/>
          <ac:picMkLst>
            <pc:docMk/>
            <pc:sldMk cId="3053628780" sldId="294"/>
            <ac:picMk id="6" creationId="{F63A7C36-0CD8-D20F-D322-E77ED0609A9E}"/>
          </ac:picMkLst>
        </pc:picChg>
      </pc:sldChg>
      <pc:sldChg chg="del">
        <pc:chgData name="Sulaman Khan" userId="05e2c089c75d6c06" providerId="LiveId" clId="{B1948AC9-8B9D-44D3-98E4-E5A1C991C89D}" dt="2025-06-03T01:14:41.072" v="13" actId="47"/>
        <pc:sldMkLst>
          <pc:docMk/>
          <pc:sldMk cId="4256513445" sldId="294"/>
        </pc:sldMkLst>
      </pc:sldChg>
      <pc:sldChg chg="delSp modSp add del mod modNotesTx">
        <pc:chgData name="Sulaman Khan" userId="05e2c089c75d6c06" providerId="LiveId" clId="{B1948AC9-8B9D-44D3-98E4-E5A1C991C89D}" dt="2025-06-03T22:38:27.944" v="9413" actId="47"/>
        <pc:sldMkLst>
          <pc:docMk/>
          <pc:sldMk cId="3442657303" sldId="295"/>
        </pc:sldMkLst>
        <pc:spChg chg="mod">
          <ac:chgData name="Sulaman Khan" userId="05e2c089c75d6c06" providerId="LiveId" clId="{B1948AC9-8B9D-44D3-98E4-E5A1C991C89D}" dt="2025-06-03T13:57:10.784" v="6227" actId="20577"/>
          <ac:spMkLst>
            <pc:docMk/>
            <pc:sldMk cId="3442657303" sldId="295"/>
            <ac:spMk id="2" creationId="{0BCB0CAF-DF1B-054E-14E5-261C8B8A098C}"/>
          </ac:spMkLst>
        </pc:spChg>
        <pc:spChg chg="del">
          <ac:chgData name="Sulaman Khan" userId="05e2c089c75d6c06" providerId="LiveId" clId="{B1948AC9-8B9D-44D3-98E4-E5A1C991C89D}" dt="2025-06-03T22:38:18.217" v="9409" actId="21"/>
          <ac:spMkLst>
            <pc:docMk/>
            <pc:sldMk cId="3442657303" sldId="295"/>
            <ac:spMk id="6" creationId="{D75C2631-4C8A-3CB5-48B1-28BF15B59947}"/>
          </ac:spMkLst>
        </pc:spChg>
      </pc:sldChg>
      <pc:sldChg chg="addSp delSp modSp add del mod modNotesTx">
        <pc:chgData name="Sulaman Khan" userId="05e2c089c75d6c06" providerId="LiveId" clId="{B1948AC9-8B9D-44D3-98E4-E5A1C991C89D}" dt="2025-06-03T22:39:45.718" v="9437" actId="47"/>
        <pc:sldMkLst>
          <pc:docMk/>
          <pc:sldMk cId="2012374303" sldId="296"/>
        </pc:sldMkLst>
        <pc:spChg chg="mod">
          <ac:chgData name="Sulaman Khan" userId="05e2c089c75d6c06" providerId="LiveId" clId="{B1948AC9-8B9D-44D3-98E4-E5A1C991C89D}" dt="2025-06-03T22:03:48.860" v="7277" actId="20577"/>
          <ac:spMkLst>
            <pc:docMk/>
            <pc:sldMk cId="2012374303" sldId="296"/>
            <ac:spMk id="2" creationId="{13C0F7B5-DBCE-0E5C-B474-13F38D7F6E97}"/>
          </ac:spMkLst>
        </pc:spChg>
        <pc:spChg chg="add del mod">
          <ac:chgData name="Sulaman Khan" userId="05e2c089c75d6c06" providerId="LiveId" clId="{B1948AC9-8B9D-44D3-98E4-E5A1C991C89D}" dt="2025-06-03T13:57:46.142" v="6244" actId="478"/>
          <ac:spMkLst>
            <pc:docMk/>
            <pc:sldMk cId="2012374303" sldId="296"/>
            <ac:spMk id="4" creationId="{D6D29570-3063-A67E-80E2-C43978697B5E}"/>
          </ac:spMkLst>
        </pc:spChg>
        <pc:spChg chg="mod">
          <ac:chgData name="Sulaman Khan" userId="05e2c089c75d6c06" providerId="LiveId" clId="{B1948AC9-8B9D-44D3-98E4-E5A1C991C89D}" dt="2025-06-03T13:58:08.529" v="6250"/>
          <ac:spMkLst>
            <pc:docMk/>
            <pc:sldMk cId="2012374303" sldId="296"/>
            <ac:spMk id="6" creationId="{7D948DBE-0FB7-8B58-6109-F3DF54917F06}"/>
          </ac:spMkLst>
        </pc:spChg>
        <pc:picChg chg="del">
          <ac:chgData name="Sulaman Khan" userId="05e2c089c75d6c06" providerId="LiveId" clId="{B1948AC9-8B9D-44D3-98E4-E5A1C991C89D}" dt="2025-06-03T13:57:41.496" v="6241" actId="478"/>
          <ac:picMkLst>
            <pc:docMk/>
            <pc:sldMk cId="2012374303" sldId="296"/>
            <ac:picMk id="5" creationId="{4C48B6DC-7581-E8B8-B2CE-175E4D16258A}"/>
          </ac:picMkLst>
        </pc:picChg>
        <pc:picChg chg="del">
          <ac:chgData name="Sulaman Khan" userId="05e2c089c75d6c06" providerId="LiveId" clId="{B1948AC9-8B9D-44D3-98E4-E5A1C991C89D}" dt="2025-06-03T22:39:43.611" v="9436" actId="478"/>
          <ac:picMkLst>
            <pc:docMk/>
            <pc:sldMk cId="2012374303" sldId="296"/>
            <ac:picMk id="7" creationId="{77E9F2DF-99C6-763D-F3DE-C58C67B97C29}"/>
          </ac:picMkLst>
        </pc:picChg>
        <pc:picChg chg="add mod">
          <ac:chgData name="Sulaman Khan" userId="05e2c089c75d6c06" providerId="LiveId" clId="{B1948AC9-8B9D-44D3-98E4-E5A1C991C89D}" dt="2025-06-03T13:57:48.281" v="6245" actId="1076"/>
          <ac:picMkLst>
            <pc:docMk/>
            <pc:sldMk cId="2012374303" sldId="296"/>
            <ac:picMk id="9" creationId="{FD0A8F28-7007-D4B6-F929-A91AC7E8A00E}"/>
          </ac:picMkLst>
        </pc:picChg>
      </pc:sldChg>
      <pc:sldChg chg="new del">
        <pc:chgData name="Sulaman Khan" userId="05e2c089c75d6c06" providerId="LiveId" clId="{B1948AC9-8B9D-44D3-98E4-E5A1C991C89D}" dt="2025-06-03T13:54:24.812" v="5656" actId="680"/>
        <pc:sldMkLst>
          <pc:docMk/>
          <pc:sldMk cId="378388800" sldId="297"/>
        </pc:sldMkLst>
      </pc:sldChg>
      <pc:sldChg chg="new del">
        <pc:chgData name="Sulaman Khan" userId="05e2c089c75d6c06" providerId="LiveId" clId="{B1948AC9-8B9D-44D3-98E4-E5A1C991C89D}" dt="2025-06-03T13:54:17.862" v="5654" actId="47"/>
        <pc:sldMkLst>
          <pc:docMk/>
          <pc:sldMk cId="1182968524" sldId="297"/>
        </pc:sldMkLst>
      </pc:sldChg>
      <pc:sldChg chg="modSp new mod">
        <pc:chgData name="Sulaman Khan" userId="05e2c089c75d6c06" providerId="LiveId" clId="{B1948AC9-8B9D-44D3-98E4-E5A1C991C89D}" dt="2025-06-03T21:57:27.087" v="7029" actId="20577"/>
        <pc:sldMkLst>
          <pc:docMk/>
          <pc:sldMk cId="4019705309" sldId="297"/>
        </pc:sldMkLst>
        <pc:spChg chg="mod">
          <ac:chgData name="Sulaman Khan" userId="05e2c089c75d6c06" providerId="LiveId" clId="{B1948AC9-8B9D-44D3-98E4-E5A1C991C89D}" dt="2025-06-03T21:56:59.701" v="6998" actId="20577"/>
          <ac:spMkLst>
            <pc:docMk/>
            <pc:sldMk cId="4019705309" sldId="297"/>
            <ac:spMk id="2" creationId="{16F6AE27-3B13-D8A7-2F6E-7282FD6DD24A}"/>
          </ac:spMkLst>
        </pc:spChg>
        <pc:spChg chg="mod">
          <ac:chgData name="Sulaman Khan" userId="05e2c089c75d6c06" providerId="LiveId" clId="{B1948AC9-8B9D-44D3-98E4-E5A1C991C89D}" dt="2025-06-03T21:57:27.087" v="7029" actId="20577"/>
          <ac:spMkLst>
            <pc:docMk/>
            <pc:sldMk cId="4019705309" sldId="297"/>
            <ac:spMk id="3" creationId="{236EF4E9-5A38-A319-EA49-D1A97EB43510}"/>
          </ac:spMkLst>
        </pc:spChg>
      </pc:sldChg>
      <pc:sldChg chg="addSp delSp modSp new mod modNotesTx">
        <pc:chgData name="Sulaman Khan" userId="05e2c089c75d6c06" providerId="LiveId" clId="{B1948AC9-8B9D-44D3-98E4-E5A1C991C89D}" dt="2025-06-03T22:36:54.748" v="9388"/>
        <pc:sldMkLst>
          <pc:docMk/>
          <pc:sldMk cId="1254789593" sldId="298"/>
        </pc:sldMkLst>
        <pc:spChg chg="mod">
          <ac:chgData name="Sulaman Khan" userId="05e2c089c75d6c06" providerId="LiveId" clId="{B1948AC9-8B9D-44D3-98E4-E5A1C991C89D}" dt="2025-06-03T22:34:43.637" v="9351" actId="1076"/>
          <ac:spMkLst>
            <pc:docMk/>
            <pc:sldMk cId="1254789593" sldId="298"/>
            <ac:spMk id="2" creationId="{3B702836-E8CA-5EA9-E3C0-3771CE6C0E54}"/>
          </ac:spMkLst>
        </pc:spChg>
        <pc:spChg chg="mod">
          <ac:chgData name="Sulaman Khan" userId="05e2c089c75d6c06" providerId="LiveId" clId="{B1948AC9-8B9D-44D3-98E4-E5A1C991C89D}" dt="2025-06-03T22:34:41.025" v="9350" actId="1076"/>
          <ac:spMkLst>
            <pc:docMk/>
            <pc:sldMk cId="1254789593" sldId="298"/>
            <ac:spMk id="3" creationId="{9D3E7E51-3DB9-D7AE-D93A-13AFCF69D295}"/>
          </ac:spMkLst>
        </pc:spChg>
        <pc:spChg chg="add mod">
          <ac:chgData name="Sulaman Khan" userId="05e2c089c75d6c06" providerId="LiveId" clId="{B1948AC9-8B9D-44D3-98E4-E5A1C991C89D}" dt="2025-06-03T22:29:39.374" v="9215" actId="1076"/>
          <ac:spMkLst>
            <pc:docMk/>
            <pc:sldMk cId="1254789593" sldId="298"/>
            <ac:spMk id="8" creationId="{A5B9FF07-41BB-04EF-E2A3-87BEDBD1FF65}"/>
          </ac:spMkLst>
        </pc:spChg>
        <pc:spChg chg="add mod">
          <ac:chgData name="Sulaman Khan" userId="05e2c089c75d6c06" providerId="LiveId" clId="{B1948AC9-8B9D-44D3-98E4-E5A1C991C89D}" dt="2025-06-03T22:29:42.959" v="9216" actId="1076"/>
          <ac:spMkLst>
            <pc:docMk/>
            <pc:sldMk cId="1254789593" sldId="298"/>
            <ac:spMk id="9" creationId="{1067627E-DCD4-BFE2-FB26-2EFA6089D55E}"/>
          </ac:spMkLst>
        </pc:spChg>
        <pc:spChg chg="add mod">
          <ac:chgData name="Sulaman Khan" userId="05e2c089c75d6c06" providerId="LiveId" clId="{B1948AC9-8B9D-44D3-98E4-E5A1C991C89D}" dt="2025-06-03T22:30:15.098" v="9227" actId="1076"/>
          <ac:spMkLst>
            <pc:docMk/>
            <pc:sldMk cId="1254789593" sldId="298"/>
            <ac:spMk id="10" creationId="{2DE1DF9D-7D59-C9B9-D003-62A23959FA42}"/>
          </ac:spMkLst>
        </pc:spChg>
        <pc:spChg chg="add mod">
          <ac:chgData name="Sulaman Khan" userId="05e2c089c75d6c06" providerId="LiveId" clId="{B1948AC9-8B9D-44D3-98E4-E5A1C991C89D}" dt="2025-06-03T22:30:10.273" v="9226" actId="1076"/>
          <ac:spMkLst>
            <pc:docMk/>
            <pc:sldMk cId="1254789593" sldId="298"/>
            <ac:spMk id="11" creationId="{FD31E0EF-292B-D8D9-A45E-B9F518D4AC9E}"/>
          </ac:spMkLst>
        </pc:spChg>
        <pc:spChg chg="add mod">
          <ac:chgData name="Sulaman Khan" userId="05e2c089c75d6c06" providerId="LiveId" clId="{B1948AC9-8B9D-44D3-98E4-E5A1C991C89D}" dt="2025-06-03T22:30:04.947" v="9225" actId="20577"/>
          <ac:spMkLst>
            <pc:docMk/>
            <pc:sldMk cId="1254789593" sldId="298"/>
            <ac:spMk id="14" creationId="{0A10D297-5FDD-48AA-FFE0-74058C617A68}"/>
          </ac:spMkLst>
        </pc:spChg>
        <pc:spChg chg="add mod">
          <ac:chgData name="Sulaman Khan" userId="05e2c089c75d6c06" providerId="LiveId" clId="{B1948AC9-8B9D-44D3-98E4-E5A1C991C89D}" dt="2025-06-03T22:30:20.936" v="9229" actId="1076"/>
          <ac:spMkLst>
            <pc:docMk/>
            <pc:sldMk cId="1254789593" sldId="298"/>
            <ac:spMk id="15" creationId="{5A882AED-A0EC-D6CE-26E1-C745BBA69A2A}"/>
          </ac:spMkLst>
        </pc:spChg>
        <pc:spChg chg="add mod">
          <ac:chgData name="Sulaman Khan" userId="05e2c089c75d6c06" providerId="LiveId" clId="{B1948AC9-8B9D-44D3-98E4-E5A1C991C89D}" dt="2025-06-03T22:36:32.649" v="9387" actId="1076"/>
          <ac:spMkLst>
            <pc:docMk/>
            <pc:sldMk cId="1254789593" sldId="298"/>
            <ac:spMk id="16" creationId="{1CAD2D6D-0E06-C27B-5CB4-F81058B64908}"/>
          </ac:spMkLst>
        </pc:spChg>
        <pc:picChg chg="add del mod modCrop">
          <ac:chgData name="Sulaman Khan" userId="05e2c089c75d6c06" providerId="LiveId" clId="{B1948AC9-8B9D-44D3-98E4-E5A1C991C89D}" dt="2025-06-03T21:58:50.269" v="7112" actId="478"/>
          <ac:picMkLst>
            <pc:docMk/>
            <pc:sldMk cId="1254789593" sldId="298"/>
            <ac:picMk id="4" creationId="{C3E75BD7-7B1D-1371-5D50-F941ADBEDC23}"/>
          </ac:picMkLst>
        </pc:picChg>
        <pc:picChg chg="add del mod">
          <ac:chgData name="Sulaman Khan" userId="05e2c089c75d6c06" providerId="LiveId" clId="{B1948AC9-8B9D-44D3-98E4-E5A1C991C89D}" dt="2025-06-03T22:28:52.536" v="9200" actId="478"/>
          <ac:picMkLst>
            <pc:docMk/>
            <pc:sldMk cId="1254789593" sldId="298"/>
            <ac:picMk id="6" creationId="{68A70FD0-4BFE-86AD-1287-9D77DB21858A}"/>
          </ac:picMkLst>
        </pc:picChg>
        <pc:picChg chg="add mod ord">
          <ac:chgData name="Sulaman Khan" userId="05e2c089c75d6c06" providerId="LiveId" clId="{B1948AC9-8B9D-44D3-98E4-E5A1C991C89D}" dt="2025-06-03T22:29:34.402" v="9214" actId="14100"/>
          <ac:picMkLst>
            <pc:docMk/>
            <pc:sldMk cId="1254789593" sldId="298"/>
            <ac:picMk id="13" creationId="{B142DC97-2DF9-0C2C-7FD7-FA33D39BE3C6}"/>
          </ac:picMkLst>
        </pc:picChg>
      </pc:sldChg>
      <pc:sldChg chg="addSp delSp modSp new mod modAnim modNotesTx">
        <pc:chgData name="Sulaman Khan" userId="05e2c089c75d6c06" providerId="LiveId" clId="{B1948AC9-8B9D-44D3-98E4-E5A1C991C89D}" dt="2025-06-03T22:59:10.523" v="10018" actId="166"/>
        <pc:sldMkLst>
          <pc:docMk/>
          <pc:sldMk cId="1959465095" sldId="299"/>
        </pc:sldMkLst>
        <pc:spChg chg="mod">
          <ac:chgData name="Sulaman Khan" userId="05e2c089c75d6c06" providerId="LiveId" clId="{B1948AC9-8B9D-44D3-98E4-E5A1C991C89D}" dt="2025-06-03T22:10:06.673" v="7931" actId="20577"/>
          <ac:spMkLst>
            <pc:docMk/>
            <pc:sldMk cId="1959465095" sldId="299"/>
            <ac:spMk id="2" creationId="{6059A30B-37A2-8D28-3842-943CE74B9C0D}"/>
          </ac:spMkLst>
        </pc:spChg>
        <pc:spChg chg="del">
          <ac:chgData name="Sulaman Khan" userId="05e2c089c75d6c06" providerId="LiveId" clId="{B1948AC9-8B9D-44D3-98E4-E5A1C991C89D}" dt="2025-06-03T22:10:09.611" v="7932" actId="478"/>
          <ac:spMkLst>
            <pc:docMk/>
            <pc:sldMk cId="1959465095" sldId="299"/>
            <ac:spMk id="3" creationId="{A66AEEE6-F7D5-727B-1C9B-03692A0D1455}"/>
          </ac:spMkLst>
        </pc:spChg>
        <pc:spChg chg="add mod ord">
          <ac:chgData name="Sulaman Khan" userId="05e2c089c75d6c06" providerId="LiveId" clId="{B1948AC9-8B9D-44D3-98E4-E5A1C991C89D}" dt="2025-06-03T22:55:37.985" v="9988" actId="166"/>
          <ac:spMkLst>
            <pc:docMk/>
            <pc:sldMk cId="1959465095" sldId="299"/>
            <ac:spMk id="6" creationId="{5E730BD8-BED5-5087-6F42-69BC308C23A6}"/>
          </ac:spMkLst>
        </pc:spChg>
        <pc:spChg chg="add mod">
          <ac:chgData name="Sulaman Khan" userId="05e2c089c75d6c06" providerId="LiveId" clId="{B1948AC9-8B9D-44D3-98E4-E5A1C991C89D}" dt="2025-06-03T22:53:55.356" v="9958" actId="1076"/>
          <ac:spMkLst>
            <pc:docMk/>
            <pc:sldMk cId="1959465095" sldId="299"/>
            <ac:spMk id="9" creationId="{2C035C6D-891D-E814-A108-EF183D9C6341}"/>
          </ac:spMkLst>
        </pc:spChg>
        <pc:spChg chg="add mod ord">
          <ac:chgData name="Sulaman Khan" userId="05e2c089c75d6c06" providerId="LiveId" clId="{B1948AC9-8B9D-44D3-98E4-E5A1C991C89D}" dt="2025-06-03T22:56:14.733" v="9995" actId="166"/>
          <ac:spMkLst>
            <pc:docMk/>
            <pc:sldMk cId="1959465095" sldId="299"/>
            <ac:spMk id="12" creationId="{CB02706A-8EC5-94B5-3810-4E2292E2B232}"/>
          </ac:spMkLst>
        </pc:spChg>
        <pc:spChg chg="add mod ord">
          <ac:chgData name="Sulaman Khan" userId="05e2c089c75d6c06" providerId="LiveId" clId="{B1948AC9-8B9D-44D3-98E4-E5A1C991C89D}" dt="2025-06-03T22:59:10.523" v="10018" actId="166"/>
          <ac:spMkLst>
            <pc:docMk/>
            <pc:sldMk cId="1959465095" sldId="299"/>
            <ac:spMk id="16" creationId="{5F51A58A-2A1D-9A5D-5221-B20D16DB6622}"/>
          </ac:spMkLst>
        </pc:spChg>
        <pc:spChg chg="add mod ord">
          <ac:chgData name="Sulaman Khan" userId="05e2c089c75d6c06" providerId="LiveId" clId="{B1948AC9-8B9D-44D3-98E4-E5A1C991C89D}" dt="2025-06-03T22:58:59.644" v="10016" actId="166"/>
          <ac:spMkLst>
            <pc:docMk/>
            <pc:sldMk cId="1959465095" sldId="299"/>
            <ac:spMk id="19" creationId="{5CB28644-4C26-3A3F-1778-2D73FAFB7C21}"/>
          </ac:spMkLst>
        </pc:spChg>
        <pc:spChg chg="add mod ord">
          <ac:chgData name="Sulaman Khan" userId="05e2c089c75d6c06" providerId="LiveId" clId="{B1948AC9-8B9D-44D3-98E4-E5A1C991C89D}" dt="2025-06-03T22:56:25.159" v="9997" actId="166"/>
          <ac:spMkLst>
            <pc:docMk/>
            <pc:sldMk cId="1959465095" sldId="299"/>
            <ac:spMk id="22" creationId="{BCE1CB2F-FD4D-4DFD-1EA2-2CE40EE4BF11}"/>
          </ac:spMkLst>
        </pc:spChg>
        <pc:picChg chg="add mod ord">
          <ac:chgData name="Sulaman Khan" userId="05e2c089c75d6c06" providerId="LiveId" clId="{B1948AC9-8B9D-44D3-98E4-E5A1C991C89D}" dt="2025-06-03T22:55:37.985" v="9988" actId="166"/>
          <ac:picMkLst>
            <pc:docMk/>
            <pc:sldMk cId="1959465095" sldId="299"/>
            <ac:picMk id="5" creationId="{ECDFAAAE-2986-53D7-E3E4-724FAD0E1495}"/>
          </ac:picMkLst>
        </pc:picChg>
        <pc:picChg chg="add mod">
          <ac:chgData name="Sulaman Khan" userId="05e2c089c75d6c06" providerId="LiveId" clId="{B1948AC9-8B9D-44D3-98E4-E5A1C991C89D}" dt="2025-06-03T22:53:40.398" v="9954" actId="14100"/>
          <ac:picMkLst>
            <pc:docMk/>
            <pc:sldMk cId="1959465095" sldId="299"/>
            <ac:picMk id="8" creationId="{6063BF2D-4ADE-7342-968D-F5F798436EBA}"/>
          </ac:picMkLst>
        </pc:picChg>
        <pc:picChg chg="add mod ord">
          <ac:chgData name="Sulaman Khan" userId="05e2c089c75d6c06" providerId="LiveId" clId="{B1948AC9-8B9D-44D3-98E4-E5A1C991C89D}" dt="2025-06-03T22:56:14.733" v="9995" actId="166"/>
          <ac:picMkLst>
            <pc:docMk/>
            <pc:sldMk cId="1959465095" sldId="299"/>
            <ac:picMk id="11" creationId="{48C56B86-DDC3-E732-32DF-779D596AF24F}"/>
          </ac:picMkLst>
        </pc:picChg>
        <pc:picChg chg="add mod ord">
          <ac:chgData name="Sulaman Khan" userId="05e2c089c75d6c06" providerId="LiveId" clId="{B1948AC9-8B9D-44D3-98E4-E5A1C991C89D}" dt="2025-06-03T22:59:10.523" v="10018" actId="166"/>
          <ac:picMkLst>
            <pc:docMk/>
            <pc:sldMk cId="1959465095" sldId="299"/>
            <ac:picMk id="14" creationId="{361C37CB-A2BB-1F84-858F-7A4D2B829D95}"/>
          </ac:picMkLst>
        </pc:picChg>
        <pc:picChg chg="add mod ord">
          <ac:chgData name="Sulaman Khan" userId="05e2c089c75d6c06" providerId="LiveId" clId="{B1948AC9-8B9D-44D3-98E4-E5A1C991C89D}" dt="2025-06-03T22:58:59.644" v="10016" actId="166"/>
          <ac:picMkLst>
            <pc:docMk/>
            <pc:sldMk cId="1959465095" sldId="299"/>
            <ac:picMk id="18" creationId="{7FE0E955-C5DF-33E3-2B49-ADDD8C67AF96}"/>
          </ac:picMkLst>
        </pc:picChg>
        <pc:picChg chg="add mod ord">
          <ac:chgData name="Sulaman Khan" userId="05e2c089c75d6c06" providerId="LiveId" clId="{B1948AC9-8B9D-44D3-98E4-E5A1C991C89D}" dt="2025-06-03T22:56:25.159" v="9997" actId="166"/>
          <ac:picMkLst>
            <pc:docMk/>
            <pc:sldMk cId="1959465095" sldId="299"/>
            <ac:picMk id="21" creationId="{031BE1AD-BB62-F1DF-5DFE-14C4AA30338D}"/>
          </ac:picMkLst>
        </pc:picChg>
      </pc:sldChg>
      <pc:sldChg chg="modSp new mod">
        <pc:chgData name="Sulaman Khan" userId="05e2c089c75d6c06" providerId="LiveId" clId="{B1948AC9-8B9D-44D3-98E4-E5A1C991C89D}" dt="2025-06-03T22:18:04.548" v="8821" actId="404"/>
        <pc:sldMkLst>
          <pc:docMk/>
          <pc:sldMk cId="3901044455" sldId="300"/>
        </pc:sldMkLst>
        <pc:spChg chg="mod">
          <ac:chgData name="Sulaman Khan" userId="05e2c089c75d6c06" providerId="LiveId" clId="{B1948AC9-8B9D-44D3-98E4-E5A1C991C89D}" dt="2025-06-03T22:13:42.888" v="8112" actId="20577"/>
          <ac:spMkLst>
            <pc:docMk/>
            <pc:sldMk cId="3901044455" sldId="300"/>
            <ac:spMk id="2" creationId="{CA03E9DC-6942-BFAA-67B7-EAA7D2078CB6}"/>
          </ac:spMkLst>
        </pc:spChg>
        <pc:spChg chg="mod">
          <ac:chgData name="Sulaman Khan" userId="05e2c089c75d6c06" providerId="LiveId" clId="{B1948AC9-8B9D-44D3-98E4-E5A1C991C89D}" dt="2025-06-03T22:18:04.548" v="8821" actId="404"/>
          <ac:spMkLst>
            <pc:docMk/>
            <pc:sldMk cId="3901044455" sldId="300"/>
            <ac:spMk id="3" creationId="{EC561CCC-72B9-4BA4-8B66-AC772328A830}"/>
          </ac:spMkLst>
        </pc:spChg>
      </pc:sldChg>
      <pc:sldChg chg="addSp delSp modSp add mod modNotesTx">
        <pc:chgData name="Sulaman Khan" userId="05e2c089c75d6c06" providerId="LiveId" clId="{B1948AC9-8B9D-44D3-98E4-E5A1C991C89D}" dt="2025-06-03T22:41:27.556" v="9473" actId="20577"/>
        <pc:sldMkLst>
          <pc:docMk/>
          <pc:sldMk cId="3901603421" sldId="301"/>
        </pc:sldMkLst>
        <pc:spChg chg="mod">
          <ac:chgData name="Sulaman Khan" userId="05e2c089c75d6c06" providerId="LiveId" clId="{B1948AC9-8B9D-44D3-98E4-E5A1C991C89D}" dt="2025-06-03T22:37:56.120" v="9399"/>
          <ac:spMkLst>
            <pc:docMk/>
            <pc:sldMk cId="3901603421" sldId="301"/>
            <ac:spMk id="2" creationId="{FE80958F-AB20-6E2A-7B4D-E18496CA7F71}"/>
          </ac:spMkLst>
        </pc:spChg>
        <pc:spChg chg="del">
          <ac:chgData name="Sulaman Khan" userId="05e2c089c75d6c06" providerId="LiveId" clId="{B1948AC9-8B9D-44D3-98E4-E5A1C991C89D}" dt="2025-06-03T22:38:20.779" v="9410" actId="478"/>
          <ac:spMkLst>
            <pc:docMk/>
            <pc:sldMk cId="3901603421" sldId="301"/>
            <ac:spMk id="4" creationId="{34920FB5-C500-4F8C-3C8D-4B6CC41B643B}"/>
          </ac:spMkLst>
        </pc:spChg>
        <pc:spChg chg="add mod">
          <ac:chgData name="Sulaman Khan" userId="05e2c089c75d6c06" providerId="LiveId" clId="{B1948AC9-8B9D-44D3-98E4-E5A1C991C89D}" dt="2025-06-03T22:40:52.414" v="9449" actId="1076"/>
          <ac:spMkLst>
            <pc:docMk/>
            <pc:sldMk cId="3901603421" sldId="301"/>
            <ac:spMk id="7" creationId="{D75C2631-4C8A-3CB5-48B1-28BF15B59947}"/>
          </ac:spMkLst>
        </pc:spChg>
        <pc:picChg chg="add mod">
          <ac:chgData name="Sulaman Khan" userId="05e2c089c75d6c06" providerId="LiveId" clId="{B1948AC9-8B9D-44D3-98E4-E5A1C991C89D}" dt="2025-06-03T22:38:02.206" v="9401"/>
          <ac:picMkLst>
            <pc:docMk/>
            <pc:sldMk cId="3901603421" sldId="301"/>
            <ac:picMk id="3" creationId="{5FDAB234-AF46-B665-DA74-EE495C26655C}"/>
          </ac:picMkLst>
        </pc:picChg>
        <pc:picChg chg="add del">
          <ac:chgData name="Sulaman Khan" userId="05e2c089c75d6c06" providerId="LiveId" clId="{B1948AC9-8B9D-44D3-98E4-E5A1C991C89D}" dt="2025-06-03T22:38:12.127" v="9407" actId="478"/>
          <ac:picMkLst>
            <pc:docMk/>
            <pc:sldMk cId="3901603421" sldId="301"/>
            <ac:picMk id="5" creationId="{DEDD7C90-595A-9B1C-4EC8-9722660F384C}"/>
          </ac:picMkLst>
        </pc:picChg>
        <pc:picChg chg="add mod">
          <ac:chgData name="Sulaman Khan" userId="05e2c089c75d6c06" providerId="LiveId" clId="{B1948AC9-8B9D-44D3-98E4-E5A1C991C89D}" dt="2025-06-03T22:38:14.352" v="9408" actId="1076"/>
          <ac:picMkLst>
            <pc:docMk/>
            <pc:sldMk cId="3901603421" sldId="301"/>
            <ac:picMk id="6" creationId="{DEFC6E2C-CB85-D33D-0BF7-F3037067E5C5}"/>
          </ac:picMkLst>
        </pc:picChg>
      </pc:sldChg>
      <pc:sldChg chg="addSp delSp modSp add mod modAnim modNotesTx">
        <pc:chgData name="Sulaman Khan" userId="05e2c089c75d6c06" providerId="LiveId" clId="{B1948AC9-8B9D-44D3-98E4-E5A1C991C89D}" dt="2025-06-03T22:41:17.325" v="9453"/>
        <pc:sldMkLst>
          <pc:docMk/>
          <pc:sldMk cId="1524463116" sldId="302"/>
        </pc:sldMkLst>
        <pc:spChg chg="mod">
          <ac:chgData name="Sulaman Khan" userId="05e2c089c75d6c06" providerId="LiveId" clId="{B1948AC9-8B9D-44D3-98E4-E5A1C991C89D}" dt="2025-06-03T22:39:01.968" v="9423" actId="27636"/>
          <ac:spMkLst>
            <pc:docMk/>
            <pc:sldMk cId="1524463116" sldId="302"/>
            <ac:spMk id="2" creationId="{35891890-6DDA-7B76-2EDD-36350F65C072}"/>
          </ac:spMkLst>
        </pc:spChg>
        <pc:spChg chg="add del mod">
          <ac:chgData name="Sulaman Khan" userId="05e2c089c75d6c06" providerId="LiveId" clId="{B1948AC9-8B9D-44D3-98E4-E5A1C991C89D}" dt="2025-06-03T22:39:22.531" v="9431" actId="478"/>
          <ac:spMkLst>
            <pc:docMk/>
            <pc:sldMk cId="1524463116" sldId="302"/>
            <ac:spMk id="5" creationId="{4AC58231-0EE9-A081-3D45-70D0F82854AF}"/>
          </ac:spMkLst>
        </pc:spChg>
        <pc:spChg chg="del">
          <ac:chgData name="Sulaman Khan" userId="05e2c089c75d6c06" providerId="LiveId" clId="{B1948AC9-8B9D-44D3-98E4-E5A1C991C89D}" dt="2025-06-03T22:39:31.498" v="9433" actId="478"/>
          <ac:spMkLst>
            <pc:docMk/>
            <pc:sldMk cId="1524463116" sldId="302"/>
            <ac:spMk id="7" creationId="{3B21D5ED-BD06-73A2-16FE-100E3BED07D9}"/>
          </ac:spMkLst>
        </pc:spChg>
        <pc:spChg chg="add mod">
          <ac:chgData name="Sulaman Khan" userId="05e2c089c75d6c06" providerId="LiveId" clId="{B1948AC9-8B9D-44D3-98E4-E5A1C991C89D}" dt="2025-06-03T22:40:57.961" v="9451" actId="1076"/>
          <ac:spMkLst>
            <pc:docMk/>
            <pc:sldMk cId="1524463116" sldId="302"/>
            <ac:spMk id="8" creationId="{8D93B20A-2632-0AED-152A-0E6DCE10C324}"/>
          </ac:spMkLst>
        </pc:spChg>
        <pc:picChg chg="add mod">
          <ac:chgData name="Sulaman Khan" userId="05e2c089c75d6c06" providerId="LiveId" clId="{B1948AC9-8B9D-44D3-98E4-E5A1C991C89D}" dt="2025-06-03T22:39:24.632" v="9432" actId="1076"/>
          <ac:picMkLst>
            <pc:docMk/>
            <pc:sldMk cId="1524463116" sldId="302"/>
            <ac:picMk id="3" creationId="{2830F4A2-C04F-C509-A7C1-80D75CB40BBB}"/>
          </ac:picMkLst>
        </pc:picChg>
        <pc:picChg chg="del">
          <ac:chgData name="Sulaman Khan" userId="05e2c089c75d6c06" providerId="LiveId" clId="{B1948AC9-8B9D-44D3-98E4-E5A1C991C89D}" dt="2025-06-03T22:39:17.038" v="9428" actId="478"/>
          <ac:picMkLst>
            <pc:docMk/>
            <pc:sldMk cId="1524463116" sldId="302"/>
            <ac:picMk id="6" creationId="{0E6A2698-A393-1BE8-D64E-FA45783F2877}"/>
          </ac:picMkLst>
        </pc:picChg>
        <pc:picChg chg="add mod">
          <ac:chgData name="Sulaman Khan" userId="05e2c089c75d6c06" providerId="LiveId" clId="{B1948AC9-8B9D-44D3-98E4-E5A1C991C89D}" dt="2025-06-03T22:41:03.346" v="9452" actId="1076"/>
          <ac:picMkLst>
            <pc:docMk/>
            <pc:sldMk cId="1524463116" sldId="302"/>
            <ac:picMk id="9" creationId="{FE99C667-24C1-0FDA-AB00-8D30EF2265B4}"/>
          </ac:picMkLst>
        </pc:picChg>
      </pc:sldChg>
      <pc:sldChg chg="addSp delSp modSp add mod modNotesTx">
        <pc:chgData name="Sulaman Khan" userId="05e2c089c75d6c06" providerId="LiveId" clId="{B1948AC9-8B9D-44D3-98E4-E5A1C991C89D}" dt="2025-06-03T22:42:50.015" v="9518" actId="20577"/>
        <pc:sldMkLst>
          <pc:docMk/>
          <pc:sldMk cId="669755019" sldId="303"/>
        </pc:sldMkLst>
        <pc:spChg chg="mod">
          <ac:chgData name="Sulaman Khan" userId="05e2c089c75d6c06" providerId="LiveId" clId="{B1948AC9-8B9D-44D3-98E4-E5A1C991C89D}" dt="2025-06-03T22:42:50.015" v="9518" actId="20577"/>
          <ac:spMkLst>
            <pc:docMk/>
            <pc:sldMk cId="669755019" sldId="303"/>
            <ac:spMk id="2" creationId="{A2D3D89A-FDF6-0DAA-22CA-B5D52F046CD3}"/>
          </ac:spMkLst>
        </pc:spChg>
        <pc:spChg chg="mod">
          <ac:chgData name="Sulaman Khan" userId="05e2c089c75d6c06" providerId="LiveId" clId="{B1948AC9-8B9D-44D3-98E4-E5A1C991C89D}" dt="2025-06-03T22:42:26.880" v="9511"/>
          <ac:spMkLst>
            <pc:docMk/>
            <pc:sldMk cId="669755019" sldId="303"/>
            <ac:spMk id="4" creationId="{8F0235C8-EA97-0CCE-410E-645754D8AF4D}"/>
          </ac:spMkLst>
        </pc:spChg>
        <pc:picChg chg="add mod">
          <ac:chgData name="Sulaman Khan" userId="05e2c089c75d6c06" providerId="LiveId" clId="{B1948AC9-8B9D-44D3-98E4-E5A1C991C89D}" dt="2025-06-03T22:42:09.926" v="9506"/>
          <ac:picMkLst>
            <pc:docMk/>
            <pc:sldMk cId="669755019" sldId="303"/>
            <ac:picMk id="3" creationId="{16408A16-155A-0A05-B5F7-402FDE04AEBB}"/>
          </ac:picMkLst>
        </pc:picChg>
        <pc:picChg chg="add del">
          <ac:chgData name="Sulaman Khan" userId="05e2c089c75d6c06" providerId="LiveId" clId="{B1948AC9-8B9D-44D3-98E4-E5A1C991C89D}" dt="2025-06-03T22:42:11.628" v="9507" actId="478"/>
          <ac:picMkLst>
            <pc:docMk/>
            <pc:sldMk cId="669755019" sldId="303"/>
            <ac:picMk id="5" creationId="{D77DCA4C-5E0D-E429-9929-2DB8189BBE15}"/>
          </ac:picMkLst>
        </pc:picChg>
        <pc:picChg chg="add mod">
          <ac:chgData name="Sulaman Khan" userId="05e2c089c75d6c06" providerId="LiveId" clId="{B1948AC9-8B9D-44D3-98E4-E5A1C991C89D}" dt="2025-06-03T22:42:16.676" v="9510" actId="14100"/>
          <ac:picMkLst>
            <pc:docMk/>
            <pc:sldMk cId="669755019" sldId="303"/>
            <ac:picMk id="6" creationId="{19F421E8-D935-C194-2491-9360DDB62357}"/>
          </ac:picMkLst>
        </pc:picChg>
      </pc:sldChg>
      <pc:sldChg chg="addSp modSp add mod modNotesTx">
        <pc:chgData name="Sulaman Khan" userId="05e2c089c75d6c06" providerId="LiveId" clId="{B1948AC9-8B9D-44D3-98E4-E5A1C991C89D}" dt="2025-06-03T22:44:16.538" v="9568" actId="20577"/>
        <pc:sldMkLst>
          <pc:docMk/>
          <pc:sldMk cId="1655377893" sldId="304"/>
        </pc:sldMkLst>
        <pc:spChg chg="mod">
          <ac:chgData name="Sulaman Khan" userId="05e2c089c75d6c06" providerId="LiveId" clId="{B1948AC9-8B9D-44D3-98E4-E5A1C991C89D}" dt="2025-06-03T22:42:46.655" v="9515" actId="27636"/>
          <ac:spMkLst>
            <pc:docMk/>
            <pc:sldMk cId="1655377893" sldId="304"/>
            <ac:spMk id="2" creationId="{479DD2B3-D532-F5B3-6FD8-6532F5A4567B}"/>
          </ac:spMkLst>
        </pc:spChg>
        <pc:spChg chg="mod">
          <ac:chgData name="Sulaman Khan" userId="05e2c089c75d6c06" providerId="LiveId" clId="{B1948AC9-8B9D-44D3-98E4-E5A1C991C89D}" dt="2025-06-03T22:43:08.988" v="9522"/>
          <ac:spMkLst>
            <pc:docMk/>
            <pc:sldMk cId="1655377893" sldId="304"/>
            <ac:spMk id="4" creationId="{0FA7E1A6-5F4D-AE82-1006-33D4FB67A026}"/>
          </ac:spMkLst>
        </pc:spChg>
        <pc:picChg chg="add mod">
          <ac:chgData name="Sulaman Khan" userId="05e2c089c75d6c06" providerId="LiveId" clId="{B1948AC9-8B9D-44D3-98E4-E5A1C991C89D}" dt="2025-06-03T22:43:01.829" v="9521" actId="14100"/>
          <ac:picMkLst>
            <pc:docMk/>
            <pc:sldMk cId="1655377893" sldId="304"/>
            <ac:picMk id="3" creationId="{09F408DF-AA95-B150-2191-6A6405F6D5B6}"/>
          </ac:picMkLst>
        </pc:picChg>
      </pc:sldChg>
      <pc:sldChg chg="addSp delSp modSp add mod modNotesTx">
        <pc:chgData name="Sulaman Khan" userId="05e2c089c75d6c06" providerId="LiveId" clId="{B1948AC9-8B9D-44D3-98E4-E5A1C991C89D}" dt="2025-06-03T22:44:19.803" v="9573" actId="20577"/>
        <pc:sldMkLst>
          <pc:docMk/>
          <pc:sldMk cId="1693223180" sldId="305"/>
        </pc:sldMkLst>
        <pc:spChg chg="mod">
          <ac:chgData name="Sulaman Khan" userId="05e2c089c75d6c06" providerId="LiveId" clId="{B1948AC9-8B9D-44D3-98E4-E5A1C991C89D}" dt="2025-06-03T22:43:27.695" v="9550" actId="313"/>
          <ac:spMkLst>
            <pc:docMk/>
            <pc:sldMk cId="1693223180" sldId="305"/>
            <ac:spMk id="2" creationId="{14347ECF-B7C0-80C4-7A91-A8FF76A26D90}"/>
          </ac:spMkLst>
        </pc:spChg>
        <pc:spChg chg="add del mod">
          <ac:chgData name="Sulaman Khan" userId="05e2c089c75d6c06" providerId="LiveId" clId="{B1948AC9-8B9D-44D3-98E4-E5A1C991C89D}" dt="2025-06-03T22:43:57.630" v="9562" actId="20577"/>
          <ac:spMkLst>
            <pc:docMk/>
            <pc:sldMk cId="1693223180" sldId="305"/>
            <ac:spMk id="4" creationId="{CCC84AEA-F340-9BEA-C6A0-BD679F9B3B49}"/>
          </ac:spMkLst>
        </pc:spChg>
        <pc:spChg chg="add mod">
          <ac:chgData name="Sulaman Khan" userId="05e2c089c75d6c06" providerId="LiveId" clId="{B1948AC9-8B9D-44D3-98E4-E5A1C991C89D}" dt="2025-06-03T22:43:45.672" v="9556"/>
          <ac:spMkLst>
            <pc:docMk/>
            <pc:sldMk cId="1693223180" sldId="305"/>
            <ac:spMk id="8" creationId="{9C9787B0-8A36-4167-1ABC-E93D807C3629}"/>
          </ac:spMkLst>
        </pc:spChg>
        <pc:picChg chg="add mod">
          <ac:chgData name="Sulaman Khan" userId="05e2c089c75d6c06" providerId="LiveId" clId="{B1948AC9-8B9D-44D3-98E4-E5A1C991C89D}" dt="2025-06-03T22:43:39.686" v="9554" actId="14100"/>
          <ac:picMkLst>
            <pc:docMk/>
            <pc:sldMk cId="1693223180" sldId="305"/>
            <ac:picMk id="7" creationId="{6558BF12-1068-AABD-2638-A560F5980AB5}"/>
          </ac:picMkLst>
        </pc:picChg>
      </pc:sldChg>
    </pc:docChg>
  </pc:docChgLst>
  <pc:docChgLst>
    <pc:chgData name="Muhammad Khan" userId="05e2c089c75d6c06" providerId="LiveId" clId="{9CE1BE7A-261F-4E0A-8A1D-FF9D84270A75}"/>
    <pc:docChg chg="undo custSel addSld delSld modSld">
      <pc:chgData name="Muhammad Khan" userId="05e2c089c75d6c06" providerId="LiveId" clId="{9CE1BE7A-261F-4E0A-8A1D-FF9D84270A75}" dt="2025-04-03T12:34:35.764" v="1045" actId="20577"/>
      <pc:docMkLst>
        <pc:docMk/>
      </pc:docMkLst>
      <pc:sldChg chg="addSp modSp mod">
        <pc:chgData name="Muhammad Khan" userId="05e2c089c75d6c06" providerId="LiveId" clId="{9CE1BE7A-261F-4E0A-8A1D-FF9D84270A75}" dt="2025-04-03T12:33:44.903" v="1040" actId="1076"/>
        <pc:sldMkLst>
          <pc:docMk/>
          <pc:sldMk cId="225860000" sldId="257"/>
        </pc:sldMkLst>
      </pc:sldChg>
      <pc:sldChg chg="modSp mod">
        <pc:chgData name="Muhammad Khan" userId="05e2c089c75d6c06" providerId="LiveId" clId="{9CE1BE7A-261F-4E0A-8A1D-FF9D84270A75}" dt="2025-04-03T12:19:18.510" v="187" actId="313"/>
        <pc:sldMkLst>
          <pc:docMk/>
          <pc:sldMk cId="2347719331" sldId="274"/>
        </pc:sldMkLst>
      </pc:sldChg>
      <pc:sldChg chg="addSp delSp modSp mod">
        <pc:chgData name="Muhammad Khan" userId="05e2c089c75d6c06" providerId="LiveId" clId="{9CE1BE7A-261F-4E0A-8A1D-FF9D84270A75}" dt="2025-04-03T12:25:26.071" v="444" actId="1076"/>
        <pc:sldMkLst>
          <pc:docMk/>
          <pc:sldMk cId="120932659" sldId="275"/>
        </pc:sldMkLst>
      </pc:sldChg>
      <pc:sldChg chg="addSp delSp modSp mod">
        <pc:chgData name="Muhammad Khan" userId="05e2c089c75d6c06" providerId="LiveId" clId="{9CE1BE7A-261F-4E0A-8A1D-FF9D84270A75}" dt="2025-04-03T12:28:18.414" v="478" actId="20577"/>
        <pc:sldMkLst>
          <pc:docMk/>
          <pc:sldMk cId="4236724159" sldId="276"/>
        </pc:sldMkLst>
      </pc:sldChg>
      <pc:sldChg chg="modSp mod">
        <pc:chgData name="Muhammad Khan" userId="05e2c089c75d6c06" providerId="LiveId" clId="{9CE1BE7A-261F-4E0A-8A1D-FF9D84270A75}" dt="2025-04-03T12:34:35.764" v="1045" actId="20577"/>
        <pc:sldMkLst>
          <pc:docMk/>
          <pc:sldMk cId="2570550811" sldId="277"/>
        </pc:sldMkLst>
      </pc:sldChg>
      <pc:sldChg chg="modSp mod">
        <pc:chgData name="Muhammad Khan" userId="05e2c089c75d6c06" providerId="LiveId" clId="{9CE1BE7A-261F-4E0A-8A1D-FF9D84270A75}" dt="2025-04-03T12:31:52.107" v="1036" actId="20577"/>
        <pc:sldMkLst>
          <pc:docMk/>
          <pc:sldMk cId="3016966654" sldId="278"/>
        </pc:sldMkLst>
      </pc:sldChg>
      <pc:sldChg chg="addSp delSp modSp new del mod">
        <pc:chgData name="Muhammad Khan" userId="05e2c089c75d6c06" providerId="LiveId" clId="{9CE1BE7A-261F-4E0A-8A1D-FF9D84270A75}" dt="2025-04-03T12:34:02.970" v="1041" actId="47"/>
        <pc:sldMkLst>
          <pc:docMk/>
          <pc:sldMk cId="687234964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233D8-89F1-41A5-BD03-50975628ED79}" type="datetimeFigureOut">
              <a:rPr lang="en-AU" smtClean="0"/>
              <a:t>11/08/2025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BD953-720F-40F0-8B1F-423D504990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3400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BD953-720F-40F0-8B1F-423D504990F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66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2DECE-68C3-571C-859D-5D598388E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CD8EE6-87FE-740C-AD2A-642A712E4A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00A4AB-AF98-12E4-EA0E-DA15BA4C4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- trash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3360A-0740-FC4F-3B41-9BD0DC1578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BD953-720F-40F0-8B1F-423D504990F7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9387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E71F1-963D-CCF0-57B2-39278CF56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9328C6-E75F-B2C1-72BF-71A5B817AD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A2C48B-2671-84C0-ECA2-CC0F0E265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- For this we change the problem to classify attack or benign, using the ‘</a:t>
            </a:r>
            <a:r>
              <a:rPr lang="en-AU" dirty="0" err="1"/>
              <a:t>attack_label</a:t>
            </a:r>
            <a:r>
              <a:rPr lang="en-AU" dirty="0"/>
              <a:t>’ feature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578AA-E0AB-EB7D-71AB-46EA5A2B3D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BD953-720F-40F0-8B1F-423D504990F7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2095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BD953-720F-40F0-8B1F-423D504990F7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6187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- ARI went up which means it was labelling things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BD953-720F-40F0-8B1F-423D504990F7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6981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1BA5A-6333-95ED-826C-9344081BD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390B67-E183-E9E7-2389-E033A71788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217FF2-F1F8-C751-AE4D-1864CA08F3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- No change at 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7CC15-75BE-1002-3F8B-83F3909862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BD953-720F-40F0-8B1F-423D504990F7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9325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7D790-19A0-B55C-0503-E518009EC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98F9B5-DE84-2F4A-13A8-6A36436D08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CEE558-90AD-AB5D-DD55-4E8730B093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- Finally got it to work!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Was quite sus of it since the accuracy seemed too good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Investigation showed that two features that caused it ‘</a:t>
            </a:r>
            <a:r>
              <a:rPr lang="en-AU" dirty="0" err="1"/>
              <a:t>mqtt.topic</a:t>
            </a:r>
            <a:r>
              <a:rPr lang="en-AU" dirty="0"/>
              <a:t> and </a:t>
            </a:r>
            <a:r>
              <a:rPr lang="en-AU" dirty="0" err="1"/>
              <a:t>mqtt.protoname</a:t>
            </a:r>
            <a:r>
              <a:rPr lang="en-AU" dirty="0"/>
              <a:t>’</a:t>
            </a:r>
          </a:p>
          <a:p>
            <a:pPr marL="1085850" lvl="2" indent="-171450">
              <a:buFontTx/>
              <a:buChar char="-"/>
            </a:pPr>
            <a:r>
              <a:rPr lang="en-AU" dirty="0"/>
              <a:t>Unsure why this occurred, those values weren’t anything hyper specific to the labelling</a:t>
            </a:r>
          </a:p>
          <a:p>
            <a:pPr marL="1085850" lvl="2" indent="-171450">
              <a:buFontTx/>
              <a:buChar char="-"/>
            </a:pPr>
            <a:r>
              <a:rPr lang="en-AU" dirty="0"/>
              <a:t>Paper also did not say anything about those values in particular</a:t>
            </a:r>
          </a:p>
          <a:p>
            <a:pPr marL="1085850" lvl="2" indent="-171450">
              <a:buFontTx/>
              <a:buChar char="-"/>
            </a:pPr>
            <a:r>
              <a:rPr lang="en-AU" dirty="0"/>
              <a:t>There is a higher correlation with those values with the target</a:t>
            </a:r>
          </a:p>
          <a:p>
            <a:pPr marL="1085850" lvl="2" indent="-171450">
              <a:buFontTx/>
              <a:buChar char="-"/>
            </a:pPr>
            <a:r>
              <a:rPr lang="en-AU" dirty="0"/>
              <a:t>Those values are strings like ‘temperature’ and ‘</a:t>
            </a:r>
            <a:r>
              <a:rPr lang="en-AU" dirty="0" err="1"/>
              <a:t>mqtt</a:t>
            </a:r>
            <a:r>
              <a:rPr lang="en-AU" dirty="0"/>
              <a:t>’</a:t>
            </a:r>
          </a:p>
          <a:p>
            <a:pPr marL="1085850" lvl="2" indent="-171450">
              <a:buFontTx/>
              <a:buChar char="-"/>
            </a:pPr>
            <a:r>
              <a:rPr lang="en-AU" dirty="0"/>
              <a:t>Have to conclude that </a:t>
            </a:r>
            <a:r>
              <a:rPr lang="en-AU" dirty="0" err="1"/>
              <a:t>im</a:t>
            </a:r>
            <a:r>
              <a:rPr lang="en-AU" dirty="0"/>
              <a:t> just GOATED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072CA-7CFC-8DB0-5951-C705FC6BC2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BD953-720F-40F0-8B1F-423D504990F7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7737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There is another feature with similar correlation that didn't have the same effect</a:t>
            </a:r>
          </a:p>
          <a:p>
            <a:pPr marL="171450" indent="-171450">
              <a:buFontTx/>
              <a:buChar char="-"/>
            </a:pPr>
            <a:r>
              <a:rPr lang="en-AU" dirty="0"/>
              <a:t>Finally got it to work!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Was quite sus of it since the accuracy seemed too good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Investigation showed that two features that caused it ‘</a:t>
            </a:r>
            <a:r>
              <a:rPr lang="en-AU" dirty="0" err="1"/>
              <a:t>mqtt.topic</a:t>
            </a:r>
            <a:r>
              <a:rPr lang="en-AU" dirty="0"/>
              <a:t> and </a:t>
            </a:r>
            <a:r>
              <a:rPr lang="en-AU" dirty="0" err="1"/>
              <a:t>mqtt.protoname</a:t>
            </a:r>
            <a:r>
              <a:rPr lang="en-AU" dirty="0"/>
              <a:t>’</a:t>
            </a:r>
          </a:p>
          <a:p>
            <a:pPr marL="1085850" lvl="2" indent="-171450">
              <a:buFontTx/>
              <a:buChar char="-"/>
            </a:pPr>
            <a:r>
              <a:rPr lang="en-AU" dirty="0"/>
              <a:t>Unsure why this occurred, those values weren’t anything hyper specific to the labelling</a:t>
            </a:r>
          </a:p>
          <a:p>
            <a:pPr marL="1085850" lvl="2" indent="-171450">
              <a:buFontTx/>
              <a:buChar char="-"/>
            </a:pPr>
            <a:r>
              <a:rPr lang="en-AU" dirty="0"/>
              <a:t>Paper also did not say anything about those values in particular</a:t>
            </a:r>
          </a:p>
          <a:p>
            <a:pPr marL="1085850" lvl="2" indent="-171450">
              <a:buFontTx/>
              <a:buChar char="-"/>
            </a:pPr>
            <a:r>
              <a:rPr lang="en-AU" dirty="0"/>
              <a:t>There is a higher correlation with those values with the target</a:t>
            </a:r>
          </a:p>
          <a:p>
            <a:pPr marL="1085850" lvl="2" indent="-171450">
              <a:buFontTx/>
              <a:buChar char="-"/>
            </a:pPr>
            <a:r>
              <a:rPr lang="en-AU" dirty="0"/>
              <a:t>Those values are strings like ‘temperature’ and ‘</a:t>
            </a:r>
            <a:r>
              <a:rPr lang="en-AU" dirty="0" err="1"/>
              <a:t>mqtt</a:t>
            </a:r>
            <a:r>
              <a:rPr lang="en-AU" dirty="0"/>
              <a:t>’</a:t>
            </a:r>
          </a:p>
          <a:p>
            <a:pPr marL="1085850" lvl="2" indent="-171450">
              <a:buFontTx/>
              <a:buChar char="-"/>
            </a:pPr>
            <a:r>
              <a:rPr lang="en-AU" dirty="0"/>
              <a:t>Have to conclude that </a:t>
            </a:r>
            <a:r>
              <a:rPr lang="en-AU" dirty="0" err="1"/>
              <a:t>im</a:t>
            </a:r>
            <a:r>
              <a:rPr lang="en-AU" dirty="0"/>
              <a:t> just GOATED</a:t>
            </a:r>
          </a:p>
          <a:p>
            <a:pPr marL="171450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BD953-720F-40F0-8B1F-423D504990F7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3161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Seems to converge very quickly, lowered learning rate</a:t>
            </a:r>
          </a:p>
          <a:p>
            <a:pPr marL="171450" indent="-171450">
              <a:buFontTx/>
              <a:buChar char="-"/>
            </a:pPr>
            <a:r>
              <a:rPr lang="en-AU" dirty="0"/>
              <a:t>Thought I could do better for accuracy by tuning hyperparameters a bit (didn’t have a LOT of time)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BD953-720F-40F0-8B1F-423D504990F7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41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- Didn’t get anything better than initial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BD953-720F-40F0-8B1F-423D504990F7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76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BD953-720F-40F0-8B1F-423D504990F7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3100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Problem with a lot of these is the class imbalance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Makes it harder to get realistic accuracy scores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BD953-720F-40F0-8B1F-423D504990F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3986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Tried changing a lot of settings had pretty much no effect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Added regularisation (L1 and L2), changed solver, changed C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Didn’t improve the model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Not exciting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Added Scaling with standard scaler, improved model massively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BD953-720F-40F0-8B1F-423D504990F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3688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BD953-720F-40F0-8B1F-423D504990F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3466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Performed very well, as backed by the literature</a:t>
            </a:r>
          </a:p>
          <a:p>
            <a:pPr marL="171450" indent="-171450">
              <a:buFontTx/>
              <a:buChar char="-"/>
            </a:pPr>
            <a:r>
              <a:rPr lang="en-AU" dirty="0"/>
              <a:t>Depth was able to be changed (tapered off at around 12)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BD953-720F-40F0-8B1F-423D504990F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9131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- Was slightly better although nothing really to note that much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BD953-720F-40F0-8B1F-423D504990F7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5539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- For this we change the problem to classify attack or benign, using the ‘</a:t>
            </a:r>
            <a:r>
              <a:rPr lang="en-AU" dirty="0" err="1"/>
              <a:t>attack_label</a:t>
            </a:r>
            <a:r>
              <a:rPr lang="en-AU" dirty="0"/>
              <a:t>’ feature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BD953-720F-40F0-8B1F-423D504990F7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2904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AE70C-B106-7FA3-CEA5-07A9309E0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3713B9-C90A-EC26-DC50-8D4218BC6E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475763-2D47-B9A6-7DD8-8DED47A6B5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- No idea why there are 3 labels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1DCCB-A528-BD1B-F4CA-81398E9846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BD953-720F-40F0-8B1F-423D504990F7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055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63AD3-4513-7097-4BAE-EE7E610AA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ED2ABF-7E8F-9540-D7E8-15B9D7DA5A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71D145-1A48-CF87-9792-D3BA20EB16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- trash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3587A-83CF-9B56-E9B5-5964D87D81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BD953-720F-40F0-8B1F-423D504990F7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978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7919-69AD-4D77-A9CF-AF4B05A42CD2}" type="datetimeFigureOut">
              <a:rPr lang="en-AU" smtClean="0"/>
              <a:t>11/08/2025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3DD6-EF27-46FD-B788-2D957C990E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798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7919-69AD-4D77-A9CF-AF4B05A42CD2}" type="datetimeFigureOut">
              <a:rPr lang="en-AU" smtClean="0"/>
              <a:t>11/08/2025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3DD6-EF27-46FD-B788-2D957C990E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106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7919-69AD-4D77-A9CF-AF4B05A42CD2}" type="datetimeFigureOut">
              <a:rPr lang="en-AU" smtClean="0"/>
              <a:t>11/08/2025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3DD6-EF27-46FD-B788-2D957C990E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8538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7919-69AD-4D77-A9CF-AF4B05A42CD2}" type="datetimeFigureOut">
              <a:rPr lang="en-AU" smtClean="0"/>
              <a:t>11/08/2025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3DD6-EF27-46FD-B788-2D957C990E00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1987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7919-69AD-4D77-A9CF-AF4B05A42CD2}" type="datetimeFigureOut">
              <a:rPr lang="en-AU" smtClean="0"/>
              <a:t>11/08/2025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3DD6-EF27-46FD-B788-2D957C990E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248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7919-69AD-4D77-A9CF-AF4B05A42CD2}" type="datetimeFigureOut">
              <a:rPr lang="en-AU" smtClean="0"/>
              <a:t>11/08/2025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3DD6-EF27-46FD-B788-2D957C990E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2503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7919-69AD-4D77-A9CF-AF4B05A42CD2}" type="datetimeFigureOut">
              <a:rPr lang="en-AU" smtClean="0"/>
              <a:t>11/08/2025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3DD6-EF27-46FD-B788-2D957C990E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144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7919-69AD-4D77-A9CF-AF4B05A42CD2}" type="datetimeFigureOut">
              <a:rPr lang="en-AU" smtClean="0"/>
              <a:t>11/08/2025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3DD6-EF27-46FD-B788-2D957C990E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4546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7919-69AD-4D77-A9CF-AF4B05A42CD2}" type="datetimeFigureOut">
              <a:rPr lang="en-AU" smtClean="0"/>
              <a:t>11/08/2025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3DD6-EF27-46FD-B788-2D957C990E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13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7919-69AD-4D77-A9CF-AF4B05A42CD2}" type="datetimeFigureOut">
              <a:rPr lang="en-AU" smtClean="0"/>
              <a:t>11/08/2025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3DD6-EF27-46FD-B788-2D957C990E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199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7919-69AD-4D77-A9CF-AF4B05A42CD2}" type="datetimeFigureOut">
              <a:rPr lang="en-AU" smtClean="0"/>
              <a:t>11/08/2025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3DD6-EF27-46FD-B788-2D957C990E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9969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7919-69AD-4D77-A9CF-AF4B05A42CD2}" type="datetimeFigureOut">
              <a:rPr lang="en-AU" smtClean="0"/>
              <a:t>11/08/2025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3DD6-EF27-46FD-B788-2D957C990E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596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7919-69AD-4D77-A9CF-AF4B05A42CD2}" type="datetimeFigureOut">
              <a:rPr lang="en-AU" smtClean="0"/>
              <a:t>11/08/2025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3DD6-EF27-46FD-B788-2D957C990E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642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7919-69AD-4D77-A9CF-AF4B05A42CD2}" type="datetimeFigureOut">
              <a:rPr lang="en-AU" smtClean="0"/>
              <a:t>11/08/2025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3DD6-EF27-46FD-B788-2D957C990E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56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7919-69AD-4D77-A9CF-AF4B05A42CD2}" type="datetimeFigureOut">
              <a:rPr lang="en-AU" smtClean="0"/>
              <a:t>11/08/2025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3DD6-EF27-46FD-B788-2D957C990E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87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7919-69AD-4D77-A9CF-AF4B05A42CD2}" type="datetimeFigureOut">
              <a:rPr lang="en-AU" smtClean="0"/>
              <a:t>11/08/2025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3DD6-EF27-46FD-B788-2D957C990E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9970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7919-69AD-4D77-A9CF-AF4B05A42CD2}" type="datetimeFigureOut">
              <a:rPr lang="en-AU" smtClean="0"/>
              <a:t>11/08/2025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03DD6-EF27-46FD-B788-2D957C990E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557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4AA7919-69AD-4D77-A9CF-AF4B05A42CD2}" type="datetimeFigureOut">
              <a:rPr lang="en-AU" smtClean="0"/>
              <a:t>11/08/2025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0F03DD6-EF27-46FD-B788-2D957C990E0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26659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07/s44265-024-00048-z" TargetMode="External"/><Relationship Id="rId3" Type="http://schemas.openxmlformats.org/officeDocument/2006/relationships/hyperlink" Target="https://www.businessinsider.com/internet-of-things-report" TargetMode="External"/><Relationship Id="rId7" Type="http://schemas.openxmlformats.org/officeDocument/2006/relationships/hyperlink" Target="https://doi.org/10.1109/access.2020.3022862" TargetMode="External"/><Relationship Id="rId2" Type="http://schemas.openxmlformats.org/officeDocument/2006/relationships/hyperlink" Target="https://doi.org/10.1109/trustcom50675.2020.0011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3390/s23125568" TargetMode="External"/><Relationship Id="rId11" Type="http://schemas.openxmlformats.org/officeDocument/2006/relationships/hyperlink" Target="https://doi.org/10.1109/access.2021.3123791" TargetMode="External"/><Relationship Id="rId5" Type="http://schemas.openxmlformats.org/officeDocument/2006/relationships/hyperlink" Target="https://doi.org/10.3390/a18040209" TargetMode="External"/><Relationship Id="rId10" Type="http://schemas.openxmlformats.org/officeDocument/2006/relationships/hyperlink" Target="https://www.imperva.com/blog/clustering-and-dimensionality-reduction-understanding-the-magic-behind-machine-learning/" TargetMode="External"/><Relationship Id="rId4" Type="http://schemas.openxmlformats.org/officeDocument/2006/relationships/hyperlink" Target="https://doi.org/10.1109/access.2022.3165809" TargetMode="External"/><Relationship Id="rId9" Type="http://schemas.openxmlformats.org/officeDocument/2006/relationships/hyperlink" Target="https://doi.org/10.1016/j.tust.2025.10673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BD324E-0E08-F98A-2E3D-659396F47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4" y="0"/>
            <a:ext cx="1218117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12D4D6-B99C-EEB9-1993-16F036525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41" y="1692964"/>
            <a:ext cx="7090747" cy="1828801"/>
          </a:xfrm>
        </p:spPr>
        <p:txBody>
          <a:bodyPr>
            <a:normAutofit fontScale="90000"/>
          </a:bodyPr>
          <a:lstStyle/>
          <a:p>
            <a:r>
              <a:rPr lang="en-AU" b="1" kern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Machine Learning for Intrusion Detection on IoT / </a:t>
            </a:r>
            <a:r>
              <a:rPr lang="en-AU" b="1" kern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IIoT</a:t>
            </a:r>
            <a:r>
              <a:rPr lang="en-AU" b="1" kern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Devices</a:t>
            </a:r>
            <a:endParaRPr lang="en-AU" sz="5400" b="1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DF583-D7A2-17F8-0809-8CBCF7567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2443" y="3959748"/>
            <a:ext cx="4331342" cy="1553819"/>
          </a:xfrm>
        </p:spPr>
        <p:txBody>
          <a:bodyPr>
            <a:normAutofit/>
          </a:bodyPr>
          <a:lstStyle/>
          <a:p>
            <a:r>
              <a:rPr lang="en-GB" b="1" dirty="0"/>
              <a:t>COMP7710 Final Project</a:t>
            </a:r>
          </a:p>
          <a:p>
            <a:endParaRPr lang="en-GB" b="1" dirty="0"/>
          </a:p>
          <a:p>
            <a:r>
              <a:rPr lang="en-AU" dirty="0"/>
              <a:t>Muhammad (Sulaman</a:t>
            </a:r>
            <a:r>
              <a:rPr lang="en-AU"/>
              <a:t>) Khan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9036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3F5D0-1F06-4DC5-D0CC-0B08AD1C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K-Nearest Neighbours (No Scaling)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55C5F5-6F30-6EAF-3A47-F68DA50FC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0840" y="1768909"/>
            <a:ext cx="4111484" cy="40592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F70828-7350-B20D-FA28-0F9537D2977E}"/>
              </a:ext>
            </a:extLst>
          </p:cNvPr>
          <p:cNvSpPr txBox="1"/>
          <p:nvPr/>
        </p:nvSpPr>
        <p:spPr>
          <a:xfrm>
            <a:off x="110691" y="5828146"/>
            <a:ext cx="6751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---- KNN MODEL (NO SCALING) ----</a:t>
            </a:r>
            <a:br>
              <a:rPr lang="en-AU" sz="16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Accuracy: 0.5693</a:t>
            </a:r>
            <a:endParaRPr lang="en-AU" sz="1600" dirty="0"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2AE77-FA10-43C6-3397-3709538BE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282" y="1841744"/>
            <a:ext cx="5843348" cy="372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1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96BDC-89E4-9343-CB84-1E86987D6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5B92-B043-16B3-5FAD-A0F9D3C6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K-Nearest Neighbours (With Scaling)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EC2FA-E4D8-B0B4-75CC-4437D46ADD32}"/>
              </a:ext>
            </a:extLst>
          </p:cNvPr>
          <p:cNvSpPr txBox="1"/>
          <p:nvPr/>
        </p:nvSpPr>
        <p:spPr>
          <a:xfrm>
            <a:off x="110691" y="5828146"/>
            <a:ext cx="6751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---- KNN MODEL (WITH SCALING) ----</a:t>
            </a:r>
            <a:br>
              <a:rPr lang="en-AU" sz="16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Accuracy: 0.7942</a:t>
            </a:r>
            <a:endParaRPr lang="en-AU" sz="1600" dirty="0"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C673F0-5936-7278-F392-91C09680B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447" y="1754908"/>
            <a:ext cx="4018081" cy="39670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167181-5C38-5721-478C-243105B9D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036" y="1803399"/>
            <a:ext cx="5620327" cy="354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96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F3A2-67A7-EC1F-C0AD-E8DEAF7A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Decision Trees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2DA4E4-21AF-CFE8-90C2-C6B721490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3531" y="1723023"/>
            <a:ext cx="4111484" cy="40592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B512A8-64CA-E9CA-42E6-8CE53C044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285" y="1723023"/>
            <a:ext cx="6301129" cy="4059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4B7AA4-B77D-A251-1955-30E4FDDABEA1}"/>
              </a:ext>
            </a:extLst>
          </p:cNvPr>
          <p:cNvSpPr txBox="1"/>
          <p:nvPr/>
        </p:nvSpPr>
        <p:spPr>
          <a:xfrm>
            <a:off x="-425018" y="5925233"/>
            <a:ext cx="6548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---- DT MODEL (NO SCALING) ----</a:t>
            </a:r>
            <a:br>
              <a:rPr lang="en-AU" sz="18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AU" sz="18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Accuracy: 0.9163</a:t>
            </a:r>
            <a:endParaRPr lang="en-AU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532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65A5-6AA5-9724-099D-E615163B7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Bagging and Boosting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64879-B427-20AF-362F-21C35C8A8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67" y="2189649"/>
            <a:ext cx="3011660" cy="4058751"/>
          </a:xfrm>
        </p:spPr>
        <p:txBody>
          <a:bodyPr/>
          <a:lstStyle/>
          <a:p>
            <a:r>
              <a:rPr lang="en-AU" dirty="0"/>
              <a:t>Recall in the literature ([5]) it was reported that bagging and boosting was able to improve performance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5845-D2C1-AE14-4E23-CBFED002C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596" y="1732449"/>
            <a:ext cx="4193569" cy="41402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28BA6C-66DC-503D-76CA-02DF84284EBC}"/>
              </a:ext>
            </a:extLst>
          </p:cNvPr>
          <p:cNvSpPr txBox="1"/>
          <p:nvPr/>
        </p:nvSpPr>
        <p:spPr>
          <a:xfrm>
            <a:off x="2041091" y="5872729"/>
            <a:ext cx="6548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---- Bagged DT (NO SCALING) ----</a:t>
            </a:r>
            <a:br>
              <a:rPr lang="en-AU" sz="18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AU" sz="18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Accuracy: 0.9112</a:t>
            </a:r>
            <a:endParaRPr lang="en-AU" sz="1800" dirty="0"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2F4CE2-0F9A-4270-EE9D-8B73F0E54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500" y="1732449"/>
            <a:ext cx="4193572" cy="41402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CA091C-AFF7-179A-5698-0D77781D9511}"/>
              </a:ext>
            </a:extLst>
          </p:cNvPr>
          <p:cNvSpPr txBox="1"/>
          <p:nvPr/>
        </p:nvSpPr>
        <p:spPr>
          <a:xfrm>
            <a:off x="6432995" y="5872730"/>
            <a:ext cx="6548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---- Boosted DT (NO SCALING) ----</a:t>
            </a:r>
            <a:br>
              <a:rPr lang="en-AU" sz="18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AU" sz="18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Accuracy: 0.9212</a:t>
            </a:r>
            <a:endParaRPr lang="en-AU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760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4B24B-5F70-F488-AA61-7A581AD38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1BF4-12D7-96C2-978A-5C66C49E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96" y="2272146"/>
            <a:ext cx="10973407" cy="1856509"/>
          </a:xfrm>
        </p:spPr>
        <p:txBody>
          <a:bodyPr>
            <a:normAutofit/>
          </a:bodyPr>
          <a:lstStyle/>
          <a:p>
            <a:r>
              <a:rPr lang="en-AU" sz="4400" b="1" dirty="0"/>
              <a:t>Unsupervised Models </a:t>
            </a:r>
            <a:br>
              <a:rPr lang="en-AU" sz="4400" b="1" dirty="0"/>
            </a:br>
            <a:r>
              <a:rPr lang="en-AU" sz="4400" b="1" dirty="0"/>
              <a:t>(not as commonly explored)</a:t>
            </a:r>
          </a:p>
        </p:txBody>
      </p:sp>
    </p:spTree>
    <p:extLst>
      <p:ext uri="{BB962C8B-B14F-4D97-AF65-F5344CB8AC3E}">
        <p14:creationId xmlns:p14="http://schemas.microsoft.com/office/powerpoint/2010/main" val="3622137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90BC5-618C-1DB2-7C6E-75793A72D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D89A-FDF6-0DAA-22CA-B5D52F04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943775"/>
            <a:ext cx="5302279" cy="970450"/>
          </a:xfrm>
        </p:spPr>
        <p:txBody>
          <a:bodyPr>
            <a:normAutofit fontScale="90000"/>
          </a:bodyPr>
          <a:lstStyle/>
          <a:p>
            <a:r>
              <a:rPr lang="en-AU" dirty="0"/>
              <a:t>Agglomerative Clustering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0235C8-EA97-0CCE-410E-645754D8AF4D}"/>
              </a:ext>
            </a:extLst>
          </p:cNvPr>
          <p:cNvSpPr txBox="1"/>
          <p:nvPr/>
        </p:nvSpPr>
        <p:spPr>
          <a:xfrm>
            <a:off x="7244755" y="5363484"/>
            <a:ext cx="3703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--- Agglomerative --- </a:t>
            </a:r>
            <a:br>
              <a:rPr lang="en-GB" sz="18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8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Accuracy: 0.7623</a:t>
            </a:r>
          </a:p>
          <a:p>
            <a:pPr algn="ctr"/>
            <a:r>
              <a:rPr lang="en-GB" sz="18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ARI: 0.0390</a:t>
            </a:r>
            <a:endParaRPr lang="en-AU" sz="1800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DCA4C-5E0D-E429-9929-2DB8189BB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995" y="1084204"/>
            <a:ext cx="4033449" cy="4279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F421E8-D935-C194-2491-9360DDB62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9995" y="1084204"/>
            <a:ext cx="4033449" cy="42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55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8F50D-77C1-0DA7-8546-9C517378A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D2B3-D532-F5B3-6FD8-6532F5A4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943775"/>
            <a:ext cx="5302279" cy="970450"/>
          </a:xfrm>
        </p:spPr>
        <p:txBody>
          <a:bodyPr>
            <a:normAutofit/>
          </a:bodyPr>
          <a:lstStyle/>
          <a:p>
            <a:r>
              <a:rPr lang="en-AU" dirty="0"/>
              <a:t>K-Means Clustering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A7E1A6-5F4D-AE82-1006-33D4FB67A026}"/>
              </a:ext>
            </a:extLst>
          </p:cNvPr>
          <p:cNvSpPr txBox="1"/>
          <p:nvPr/>
        </p:nvSpPr>
        <p:spPr>
          <a:xfrm>
            <a:off x="7244755" y="5363484"/>
            <a:ext cx="3703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--- K-Means --- </a:t>
            </a:r>
            <a:br>
              <a:rPr lang="en-GB" sz="18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8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Accuracy: 0.8539</a:t>
            </a:r>
            <a:br>
              <a:rPr lang="en-GB" sz="18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8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ARI: 0.0694</a:t>
            </a:r>
            <a:endParaRPr lang="en-AU" sz="1800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DDE0D-CB04-F986-B96F-465096054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995" y="1084204"/>
            <a:ext cx="4033449" cy="4279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1AE0F9-160F-2E0D-A29E-FA2FE77CC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9995" y="1084204"/>
            <a:ext cx="4033449" cy="4279280"/>
          </a:xfrm>
          <a:prstGeom prst="rect">
            <a:avLst/>
          </a:prstGeo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9F408DF-AA95-B150-2191-6A6405F6D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079995" y="1084204"/>
            <a:ext cx="4033448" cy="4288961"/>
          </a:xfrm>
        </p:spPr>
      </p:pic>
    </p:spTree>
    <p:extLst>
      <p:ext uri="{BB962C8B-B14F-4D97-AF65-F5344CB8AC3E}">
        <p14:creationId xmlns:p14="http://schemas.microsoft.com/office/powerpoint/2010/main" val="1655377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837BA-63A1-C4D4-1D13-9FA8158DF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7ECF-B7C0-80C4-7A91-A8FF76A2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943775"/>
            <a:ext cx="5302279" cy="970450"/>
          </a:xfrm>
        </p:spPr>
        <p:txBody>
          <a:bodyPr>
            <a:normAutofit fontScale="90000"/>
          </a:bodyPr>
          <a:lstStyle/>
          <a:p>
            <a:r>
              <a:rPr lang="en-AU" dirty="0"/>
              <a:t>Gaussian Mixture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C84AEA-F340-9BEA-C6A0-BD679F9B3B49}"/>
              </a:ext>
            </a:extLst>
          </p:cNvPr>
          <p:cNvSpPr txBox="1"/>
          <p:nvPr/>
        </p:nvSpPr>
        <p:spPr>
          <a:xfrm>
            <a:off x="7244755" y="5363484"/>
            <a:ext cx="3703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--- GMM --- </a:t>
            </a:r>
            <a:br>
              <a:rPr lang="en-GB" sz="18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8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Accuracy: 0.8557</a:t>
            </a:r>
          </a:p>
          <a:p>
            <a:pPr algn="ctr"/>
            <a:r>
              <a:rPr lang="en-GB" sz="18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ARI: 0.2066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7566B-50B0-EB7A-E723-FFE83CC76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995" y="1084204"/>
            <a:ext cx="4033449" cy="4279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7D83FE-2ACA-76DD-0680-88F612C1A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9995" y="1084204"/>
            <a:ext cx="4033449" cy="4279280"/>
          </a:xfrm>
          <a:prstGeom prst="rect">
            <a:avLst/>
          </a:prstGeo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5EEED7A1-3EC3-CBAD-0A43-03262771A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079995" y="1084204"/>
            <a:ext cx="4033448" cy="4288961"/>
          </a:xfr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558BF12-1068-AABD-2638-A560F5980A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9993" y="1074523"/>
            <a:ext cx="4033447" cy="428896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3223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210D0-C6DF-326F-2D92-032F49690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A4E9F-6C9B-3A7D-0FC2-4ED50A7E2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96" y="2272146"/>
            <a:ext cx="10973407" cy="1856509"/>
          </a:xfrm>
        </p:spPr>
        <p:txBody>
          <a:bodyPr>
            <a:normAutofit/>
          </a:bodyPr>
          <a:lstStyle/>
          <a:p>
            <a:r>
              <a:rPr lang="en-AU" sz="4400" b="1" dirty="0"/>
              <a:t>Dimensionality Reduction</a:t>
            </a:r>
            <a:br>
              <a:rPr lang="en-AU" sz="4400" b="1" dirty="0"/>
            </a:br>
            <a:r>
              <a:rPr lang="en-AU" sz="4400" b="1" dirty="0"/>
              <a:t>(to try and save the unsupervised dream)</a:t>
            </a:r>
          </a:p>
        </p:txBody>
      </p:sp>
    </p:spTree>
    <p:extLst>
      <p:ext uri="{BB962C8B-B14F-4D97-AF65-F5344CB8AC3E}">
        <p14:creationId xmlns:p14="http://schemas.microsoft.com/office/powerpoint/2010/main" val="3969339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6AE27-3B13-D8A7-2F6E-7282FD6D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Principal Component Analysis (PCA)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EF4E9-5A38-A319-EA49-D1A97EB43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PCA has been known to sometimes improve accuracy of models, especially unsupervised models which can suffer from high dimensionality datasets</a:t>
            </a:r>
          </a:p>
          <a:p>
            <a:r>
              <a:rPr lang="en-AU" dirty="0"/>
              <a:t>Studies [7] and [8] have demonstrated significant improvements to unsupervised models (especially GMM) after using PCA</a:t>
            </a:r>
          </a:p>
          <a:p>
            <a:endParaRPr lang="en-AU" dirty="0"/>
          </a:p>
          <a:p>
            <a:r>
              <a:rPr lang="en-AU" dirty="0"/>
              <a:t>PCA was conducted on the dataset to try and reduce dimensionality in order to potentially help the unsupervised models perform a bit better</a:t>
            </a:r>
          </a:p>
          <a:p>
            <a:r>
              <a:rPr lang="en-AU" dirty="0"/>
              <a:t>Initially was set up to retain 95% variance (resulted in 23 principal components)</a:t>
            </a:r>
          </a:p>
          <a:p>
            <a:r>
              <a:rPr lang="en-AU" dirty="0"/>
              <a:t>Trial and error with 90% variance, 10 PCs, 5PCs, 4PCs, 3PCs, 2PCs</a:t>
            </a:r>
          </a:p>
          <a:p>
            <a:pPr lvl="1"/>
            <a:r>
              <a:rPr lang="en-AU" dirty="0"/>
              <a:t>Found 4 to be the sweet spot (specifically for one of the unsupervised models)</a:t>
            </a:r>
          </a:p>
        </p:txBody>
      </p:sp>
    </p:spTree>
    <p:extLst>
      <p:ext uri="{BB962C8B-B14F-4D97-AF65-F5344CB8AC3E}">
        <p14:creationId xmlns:p14="http://schemas.microsoft.com/office/powerpoint/2010/main" val="4019705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5B2D-4091-5721-02C4-2C0E32F7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 and Motivation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10315-E676-DE52-B38C-C29CE5713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IIoT</a:t>
            </a:r>
            <a:r>
              <a:rPr lang="en-GB" dirty="0"/>
              <a:t> represents a critical part of industry today, often referred to as the next industrial revolution [1]</a:t>
            </a:r>
          </a:p>
          <a:p>
            <a:r>
              <a:rPr lang="en-GB" dirty="0"/>
              <a:t>Currently, there are more than 8 billion IoT-connected devices, and the number is expected to reach 41 billion by 2027 [2]</a:t>
            </a:r>
          </a:p>
          <a:p>
            <a:r>
              <a:rPr lang="en-GB" dirty="0"/>
              <a:t>The global IoT market size in 2021 was estimated to be over $380 billion, with the number expected to rise to $1.8 trillion by 2028 [2]</a:t>
            </a:r>
            <a:endParaRPr lang="en-AU" dirty="0"/>
          </a:p>
          <a:p>
            <a:r>
              <a:rPr lang="en-GB" dirty="0"/>
              <a:t>These devices must be secured appropriately, or there could be immense impacts on industry</a:t>
            </a:r>
          </a:p>
          <a:p>
            <a:r>
              <a:rPr lang="en-AU" dirty="0"/>
              <a:t>This report will aim to use various machine learning techniques to develop an Intrusion Detection System (IDS) to categorise various attacks against  IoT and </a:t>
            </a:r>
            <a:r>
              <a:rPr lang="en-AU" dirty="0" err="1"/>
              <a:t>IIoT</a:t>
            </a:r>
            <a:r>
              <a:rPr lang="en-AU" dirty="0"/>
              <a:t> environments</a:t>
            </a:r>
          </a:p>
          <a:p>
            <a:r>
              <a:rPr lang="en-AU" dirty="0"/>
              <a:t>A variety of different models will be tested and evaluated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2668086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265FA-29CB-9A8B-1860-BD8C5B6A9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2204-AE41-3C77-97EC-9BDB0370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943775"/>
            <a:ext cx="5302279" cy="970450"/>
          </a:xfrm>
        </p:spPr>
        <p:txBody>
          <a:bodyPr>
            <a:normAutofit fontScale="90000"/>
          </a:bodyPr>
          <a:lstStyle/>
          <a:p>
            <a:r>
              <a:rPr lang="en-AU" dirty="0"/>
              <a:t>Agglomerative Clustering (slight improvement)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DB1C1-1855-1E75-D675-0C5E513FC4F1}"/>
              </a:ext>
            </a:extLst>
          </p:cNvPr>
          <p:cNvSpPr txBox="1"/>
          <p:nvPr/>
        </p:nvSpPr>
        <p:spPr>
          <a:xfrm>
            <a:off x="7244755" y="5363484"/>
            <a:ext cx="3703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--- Agglomerative --- </a:t>
            </a:r>
            <a:br>
              <a:rPr lang="en-GB" sz="18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8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Accuracy: 0.7687</a:t>
            </a:r>
          </a:p>
          <a:p>
            <a:pPr algn="ctr"/>
            <a:r>
              <a:rPr lang="en-GB" sz="18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ARI: 0.4796</a:t>
            </a:r>
            <a:endParaRPr lang="en-AU" sz="1800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DD22A-152B-C0E0-E022-B361B2929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995" y="1084204"/>
            <a:ext cx="4033449" cy="42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28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B064C-43EB-12A0-711F-FF68A291E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958F-AB20-6E2A-7B4D-E18496CA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943775"/>
            <a:ext cx="5302279" cy="970450"/>
          </a:xfrm>
        </p:spPr>
        <p:txBody>
          <a:bodyPr>
            <a:normAutofit fontScale="90000"/>
          </a:bodyPr>
          <a:lstStyle/>
          <a:p>
            <a:r>
              <a:rPr lang="en-AU" dirty="0"/>
              <a:t>K-Means Clustering (No Change)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EFC6E2C-CB85-D33D-0BF7-F3037067E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79994" y="1074523"/>
            <a:ext cx="4033448" cy="428896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5C2631-4C8A-3CB5-48B1-28BF15B59947}"/>
              </a:ext>
            </a:extLst>
          </p:cNvPr>
          <p:cNvSpPr txBox="1"/>
          <p:nvPr/>
        </p:nvSpPr>
        <p:spPr>
          <a:xfrm>
            <a:off x="7244754" y="5363484"/>
            <a:ext cx="3703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--- K-Means --- </a:t>
            </a:r>
            <a:br>
              <a:rPr lang="en-GB" sz="18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8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Accuracy: 0.8539</a:t>
            </a:r>
            <a:br>
              <a:rPr lang="en-GB" sz="18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8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ARI: 0.0694</a:t>
            </a:r>
            <a:endParaRPr lang="en-AU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603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B0152-FD94-FCDD-25C6-B66C46932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1890-6DDA-7B76-2EDD-36350F65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943775"/>
            <a:ext cx="5302279" cy="970450"/>
          </a:xfrm>
        </p:spPr>
        <p:txBody>
          <a:bodyPr>
            <a:normAutofit fontScale="90000"/>
          </a:bodyPr>
          <a:lstStyle/>
          <a:p>
            <a:r>
              <a:rPr lang="en-AU" dirty="0"/>
              <a:t>Gaussian Mixture Model (Massive Improvement)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30F4A2-C04F-C509-A7C1-80D75CB40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993" y="1049657"/>
            <a:ext cx="4033448" cy="42889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93B20A-2632-0AED-152A-0E6DCE10C324}"/>
              </a:ext>
            </a:extLst>
          </p:cNvPr>
          <p:cNvSpPr txBox="1"/>
          <p:nvPr/>
        </p:nvSpPr>
        <p:spPr>
          <a:xfrm>
            <a:off x="7244753" y="5338618"/>
            <a:ext cx="37039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--- GMM --- </a:t>
            </a:r>
            <a:br>
              <a:rPr lang="en-GB" sz="18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8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Accuracy: </a:t>
            </a:r>
            <a:r>
              <a:rPr lang="en-AU" b="0" i="0" dirty="0">
                <a:solidFill>
                  <a:srgbClr val="D4D4D4"/>
                </a:solidFill>
                <a:effectLst/>
                <a:latin typeface="MonoLisa"/>
              </a:rPr>
              <a:t>0.9855</a:t>
            </a:r>
          </a:p>
          <a:p>
            <a:pPr algn="ctr"/>
            <a:r>
              <a:rPr lang="en-GB" sz="18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ARI: </a:t>
            </a:r>
            <a:r>
              <a:rPr lang="en-AU" b="0" i="0" dirty="0">
                <a:solidFill>
                  <a:srgbClr val="D4D4D4"/>
                </a:solidFill>
                <a:effectLst/>
                <a:latin typeface="MonoLisa"/>
              </a:rPr>
              <a:t>0.9262</a:t>
            </a:r>
          </a:p>
          <a:p>
            <a:pPr algn="ctr"/>
            <a:r>
              <a:rPr lang="en-GB" sz="18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NMI: </a:t>
            </a:r>
            <a:r>
              <a:rPr lang="en-AU" b="0" i="0" dirty="0">
                <a:solidFill>
                  <a:srgbClr val="D4D4D4"/>
                </a:solidFill>
                <a:effectLst/>
                <a:latin typeface="MonoLisa"/>
              </a:rPr>
              <a:t>0.8370</a:t>
            </a:r>
            <a:endParaRPr lang="en-AU" sz="1800" dirty="0"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99C667-24C1-0FDA-AB00-8D30EF226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5592"/>
            <a:ext cx="5892427" cy="602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6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142DC97-2DF9-0C2C-7FD7-FA33D39BE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1" y="357189"/>
            <a:ext cx="5932556" cy="60693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702836-E8CA-5EA9-E3C0-3771CE6C0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413" y="591128"/>
            <a:ext cx="4849696" cy="970450"/>
          </a:xfrm>
        </p:spPr>
        <p:txBody>
          <a:bodyPr>
            <a:normAutofit fontScale="90000"/>
          </a:bodyPr>
          <a:lstStyle/>
          <a:p>
            <a:r>
              <a:rPr lang="en-AU" dirty="0"/>
              <a:t>The Two Fields Responsible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E7E51-3DB9-D7AE-D93A-13AFCF69D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13" y="1809081"/>
            <a:ext cx="4849696" cy="2996569"/>
          </a:xfrm>
        </p:spPr>
        <p:txBody>
          <a:bodyPr/>
          <a:lstStyle/>
          <a:p>
            <a:r>
              <a:rPr lang="en-AU" dirty="0"/>
              <a:t>Two fields namely </a:t>
            </a:r>
            <a:r>
              <a:rPr lang="en-AU" dirty="0" err="1"/>
              <a:t>mqtt.prtoname</a:t>
            </a:r>
            <a:r>
              <a:rPr lang="en-AU" dirty="0"/>
              <a:t> and </a:t>
            </a:r>
            <a:r>
              <a:rPr lang="en-AU" dirty="0" err="1"/>
              <a:t>mqtt.topic</a:t>
            </a:r>
            <a:r>
              <a:rPr lang="en-AU" dirty="0"/>
              <a:t> were responsible for the change in GMM</a:t>
            </a:r>
          </a:p>
          <a:p>
            <a:r>
              <a:rPr lang="en-AU" dirty="0"/>
              <a:t>When removing these the model performed much worse again (just as before PCA)</a:t>
            </a:r>
          </a:p>
          <a:p>
            <a:r>
              <a:rPr lang="en-AU" dirty="0"/>
              <a:t>These fields are not completely mapped to the attack label so its strange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9FF07-41BB-04EF-E2A3-87BEDBD1FF65}"/>
              </a:ext>
            </a:extLst>
          </p:cNvPr>
          <p:cNvSpPr txBox="1"/>
          <p:nvPr/>
        </p:nvSpPr>
        <p:spPr>
          <a:xfrm>
            <a:off x="10834859" y="2658195"/>
            <a:ext cx="8866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b="0" i="0" dirty="0">
                <a:effectLst/>
                <a:latin typeface="Consolas" panose="020B0609020204030204" pitchFamily="49" charset="0"/>
              </a:rPr>
              <a:t>0.881600</a:t>
            </a:r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7627E-DCD4-BFE2-FB26-2EFA6089D55E}"/>
              </a:ext>
            </a:extLst>
          </p:cNvPr>
          <p:cNvSpPr txBox="1"/>
          <p:nvPr/>
        </p:nvSpPr>
        <p:spPr>
          <a:xfrm>
            <a:off x="10834859" y="3645808"/>
            <a:ext cx="8866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b="0" i="0" dirty="0">
                <a:effectLst/>
                <a:latin typeface="Consolas" panose="020B0609020204030204" pitchFamily="49" charset="0"/>
              </a:rPr>
              <a:t>0.881969</a:t>
            </a:r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E1DF9D-7D59-C9B9-D003-62A23959FA42}"/>
              </a:ext>
            </a:extLst>
          </p:cNvPr>
          <p:cNvSpPr txBox="1"/>
          <p:nvPr/>
        </p:nvSpPr>
        <p:spPr>
          <a:xfrm>
            <a:off x="7753926" y="5652700"/>
            <a:ext cx="8866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b="0" i="0" dirty="0">
                <a:effectLst/>
                <a:latin typeface="Consolas" panose="020B0609020204030204" pitchFamily="49" charset="0"/>
              </a:rPr>
              <a:t>0.881600</a:t>
            </a:r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31E0EF-292B-D8D9-A45E-B9F518D4AC9E}"/>
              </a:ext>
            </a:extLst>
          </p:cNvPr>
          <p:cNvSpPr txBox="1"/>
          <p:nvPr/>
        </p:nvSpPr>
        <p:spPr>
          <a:xfrm>
            <a:off x="8829963" y="5652700"/>
            <a:ext cx="8866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b="0" i="0" dirty="0">
                <a:effectLst/>
                <a:latin typeface="Consolas" panose="020B0609020204030204" pitchFamily="49" charset="0"/>
              </a:rPr>
              <a:t>0.881969</a:t>
            </a:r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10D297-5FDD-48AA-FFE0-74058C617A68}"/>
              </a:ext>
            </a:extLst>
          </p:cNvPr>
          <p:cNvSpPr txBox="1"/>
          <p:nvPr/>
        </p:nvSpPr>
        <p:spPr>
          <a:xfrm>
            <a:off x="10834859" y="1670582"/>
            <a:ext cx="8866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b="0" i="0" dirty="0">
                <a:effectLst/>
                <a:latin typeface="Consolas" panose="020B0609020204030204" pitchFamily="49" charset="0"/>
              </a:rPr>
              <a:t>0.878002</a:t>
            </a:r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882AED-A0EC-D6CE-26E1-C745BBA69A2A}"/>
              </a:ext>
            </a:extLst>
          </p:cNvPr>
          <p:cNvSpPr txBox="1"/>
          <p:nvPr/>
        </p:nvSpPr>
        <p:spPr>
          <a:xfrm>
            <a:off x="6802579" y="5652699"/>
            <a:ext cx="8866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b="0" i="0" dirty="0">
                <a:effectLst/>
                <a:latin typeface="Consolas" panose="020B0609020204030204" pitchFamily="49" charset="0"/>
              </a:rPr>
              <a:t>0.878002</a:t>
            </a:r>
            <a:endParaRPr lang="en-AU" sz="12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AD2D6D-0E06-C27B-5CB4-F81058B64908}"/>
              </a:ext>
            </a:extLst>
          </p:cNvPr>
          <p:cNvSpPr txBox="1"/>
          <p:nvPr/>
        </p:nvSpPr>
        <p:spPr>
          <a:xfrm>
            <a:off x="1024736" y="4760146"/>
            <a:ext cx="48680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Unique in '</a:t>
            </a:r>
            <a:r>
              <a:rPr lang="en-AU" sz="16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mqtt.conack.flags</a:t>
            </a:r>
            <a:r>
              <a:rPr lang="en-AU" sz="16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’:</a:t>
            </a:r>
            <a:br>
              <a:rPr lang="en-AU" sz="16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[0.0 '0.0' '0' '0x00000000’]</a:t>
            </a:r>
          </a:p>
          <a:p>
            <a:endParaRPr lang="en-AU" sz="1600" b="0" i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Unique values in '</a:t>
            </a:r>
            <a:r>
              <a:rPr lang="en-AU" sz="16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mqtt.protoname</a:t>
            </a:r>
            <a:r>
              <a:rPr lang="en-AU" sz="16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’:</a:t>
            </a:r>
            <a:br>
              <a:rPr lang="en-AU" sz="16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[0.0 '0.0' '0' 'MQTT’]</a:t>
            </a:r>
          </a:p>
          <a:p>
            <a:endParaRPr lang="en-AU" sz="1600" b="0" i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AU" sz="16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Unique values in '</a:t>
            </a:r>
            <a:r>
              <a:rPr lang="en-AU" sz="16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mqtt.topic</a:t>
            </a:r>
            <a:r>
              <a:rPr lang="en-AU" sz="16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’:</a:t>
            </a:r>
            <a:br>
              <a:rPr lang="en-AU" sz="16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[0.0 '0.0' '0' '</a:t>
            </a:r>
            <a:r>
              <a:rPr lang="en-AU" sz="1600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Temperature_and_Humidity</a:t>
            </a:r>
            <a:r>
              <a:rPr lang="en-AU" sz="16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']</a:t>
            </a:r>
            <a:endParaRPr lang="en-A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789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FC2EC-2032-53E4-496A-5D724BDDD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8771-1164-E6F1-8D39-3A014DDA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96" y="2272146"/>
            <a:ext cx="10973407" cy="1856509"/>
          </a:xfrm>
        </p:spPr>
        <p:txBody>
          <a:bodyPr>
            <a:normAutofit/>
          </a:bodyPr>
          <a:lstStyle/>
          <a:p>
            <a:r>
              <a:rPr lang="en-AU" sz="4400" b="1" dirty="0"/>
              <a:t>Neural Network</a:t>
            </a:r>
            <a:br>
              <a:rPr lang="en-AU" sz="4400" b="1" dirty="0"/>
            </a:br>
            <a:r>
              <a:rPr lang="en-AU" sz="4400" b="1" dirty="0"/>
              <a:t>(because why not)</a:t>
            </a:r>
          </a:p>
        </p:txBody>
      </p:sp>
    </p:spTree>
    <p:extLst>
      <p:ext uri="{BB962C8B-B14F-4D97-AF65-F5344CB8AC3E}">
        <p14:creationId xmlns:p14="http://schemas.microsoft.com/office/powerpoint/2010/main" val="2360959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2EB7-3245-E7B0-B330-0A96BDC4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Multi-Layer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BBEE6-72AD-5791-A09B-79199B31B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274569" cy="4058751"/>
          </a:xfrm>
        </p:spPr>
        <p:txBody>
          <a:bodyPr/>
          <a:lstStyle/>
          <a:p>
            <a:r>
              <a:rPr lang="en-AU" dirty="0"/>
              <a:t>Set up a simple MLP with initial parameters as follows:</a:t>
            </a:r>
          </a:p>
          <a:p>
            <a:pPr lvl="1"/>
            <a:r>
              <a:rPr lang="en-AU" dirty="0"/>
              <a:t>2 hidden layers</a:t>
            </a:r>
          </a:p>
          <a:p>
            <a:pPr lvl="1"/>
            <a:r>
              <a:rPr lang="en-AU" dirty="0"/>
              <a:t>Batch size 64</a:t>
            </a:r>
          </a:p>
          <a:p>
            <a:pPr lvl="1"/>
            <a:r>
              <a:rPr lang="en-AU" dirty="0"/>
              <a:t>ReLU activation function</a:t>
            </a:r>
          </a:p>
          <a:p>
            <a:pPr lvl="1"/>
            <a:r>
              <a:rPr lang="en-AU" dirty="0"/>
              <a:t>Cross entropy loss function</a:t>
            </a:r>
          </a:p>
          <a:p>
            <a:pPr lvl="1"/>
            <a:r>
              <a:rPr lang="en-AU" dirty="0"/>
              <a:t>Adam optimiser</a:t>
            </a:r>
          </a:p>
          <a:p>
            <a:pPr lvl="1"/>
            <a:r>
              <a:rPr lang="en-AU" dirty="0"/>
              <a:t>Learning rate 0.001</a:t>
            </a:r>
          </a:p>
          <a:p>
            <a:endParaRPr lang="en-AU" dirty="0"/>
          </a:p>
          <a:p>
            <a:r>
              <a:rPr lang="en-AU" dirty="0"/>
              <a:t>Achieved decent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54499-FE9C-C428-37B3-E338D7866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63" y="2221910"/>
            <a:ext cx="5199290" cy="28580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68C4E6-9373-C0A1-58F8-80018EEB7283}"/>
              </a:ext>
            </a:extLst>
          </p:cNvPr>
          <p:cNvSpPr txBox="1"/>
          <p:nvPr/>
        </p:nvSpPr>
        <p:spPr>
          <a:xfrm>
            <a:off x="7795491" y="5195515"/>
            <a:ext cx="2881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000" lvl="1" indent="0">
              <a:buNone/>
            </a:pPr>
            <a:r>
              <a:rPr lang="en-AU" dirty="0">
                <a:latin typeface="Consolas" panose="020B0609020204030204" pitchFamily="49" charset="0"/>
              </a:rPr>
              <a:t>Accuracy: 0.8117</a:t>
            </a:r>
          </a:p>
        </p:txBody>
      </p:sp>
    </p:spTree>
    <p:extLst>
      <p:ext uri="{BB962C8B-B14F-4D97-AF65-F5344CB8AC3E}">
        <p14:creationId xmlns:p14="http://schemas.microsoft.com/office/powerpoint/2010/main" val="442625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A30B-37A2-8D28-3842-943CE74B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Testing Different Hyperparameters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63BF2D-4ADE-7342-968D-F5F798436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844" y="1783027"/>
            <a:ext cx="4934937" cy="27127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035C6D-891D-E814-A108-EF183D9C6341}"/>
              </a:ext>
            </a:extLst>
          </p:cNvPr>
          <p:cNvSpPr txBox="1"/>
          <p:nvPr/>
        </p:nvSpPr>
        <p:spPr>
          <a:xfrm>
            <a:off x="3916811" y="4514111"/>
            <a:ext cx="2881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000" lvl="1" indent="0">
              <a:buNone/>
            </a:pPr>
            <a:r>
              <a:rPr lang="en-AU" dirty="0">
                <a:latin typeface="Consolas" panose="020B0609020204030204" pitchFamily="49" charset="0"/>
              </a:rPr>
              <a:t>LR: 0.0005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FAAAE-2986-53D7-E3E4-724FAD0E1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113" y="1729374"/>
            <a:ext cx="4314769" cy="2397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730BD8-BED5-5087-6F42-69BC308C23A6}"/>
              </a:ext>
            </a:extLst>
          </p:cNvPr>
          <p:cNvSpPr txBox="1"/>
          <p:nvPr/>
        </p:nvSpPr>
        <p:spPr>
          <a:xfrm>
            <a:off x="8157624" y="4126468"/>
            <a:ext cx="2881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000" lvl="1" indent="0">
              <a:buNone/>
            </a:pPr>
            <a:r>
              <a:rPr lang="en-AU" dirty="0">
                <a:latin typeface="Consolas" panose="020B0609020204030204" pitchFamily="49" charset="0"/>
              </a:rPr>
              <a:t>LR: 0.0001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C56B86-DDC3-E732-32DF-779D596AF2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028" y="3244574"/>
            <a:ext cx="4949501" cy="27497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02706A-8EC5-94B5-3810-4E2292E2B232}"/>
              </a:ext>
            </a:extLst>
          </p:cNvPr>
          <p:cNvSpPr txBox="1"/>
          <p:nvPr/>
        </p:nvSpPr>
        <p:spPr>
          <a:xfrm>
            <a:off x="5000505" y="5994298"/>
            <a:ext cx="28817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000" lvl="1" indent="0" algn="ctr">
              <a:buNone/>
            </a:pPr>
            <a:r>
              <a:rPr lang="en-AU" dirty="0">
                <a:latin typeface="Consolas" panose="020B0609020204030204" pitchFamily="49" charset="0"/>
              </a:rPr>
              <a:t>LR: 0.0005</a:t>
            </a:r>
          </a:p>
          <a:p>
            <a:pPr marL="450000" lvl="1" indent="0" algn="ctr">
              <a:buNone/>
            </a:pPr>
            <a:r>
              <a:rPr lang="en-AU" dirty="0">
                <a:latin typeface="Consolas" panose="020B0609020204030204" pitchFamily="49" charset="0"/>
              </a:rPr>
              <a:t>One layer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1BE1AD-BB62-F1DF-5DFE-14C4AA3033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5757" y="2999398"/>
            <a:ext cx="5903529" cy="326578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CE1CB2F-FD4D-4DFD-1EA2-2CE40EE4BF11}"/>
              </a:ext>
            </a:extLst>
          </p:cNvPr>
          <p:cNvSpPr txBox="1"/>
          <p:nvPr/>
        </p:nvSpPr>
        <p:spPr>
          <a:xfrm>
            <a:off x="7436908" y="6252852"/>
            <a:ext cx="2720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000" lvl="1" indent="0" algn="ctr">
              <a:buNone/>
            </a:pPr>
            <a:r>
              <a:rPr lang="en-AU" dirty="0" err="1">
                <a:latin typeface="Consolas" panose="020B0609020204030204" pitchFamily="49" charset="0"/>
              </a:rPr>
              <a:t>AdamW</a:t>
            </a:r>
            <a:r>
              <a:rPr lang="en-AU" dirty="0">
                <a:latin typeface="Consolas" panose="020B0609020204030204" pitchFamily="49" charset="0"/>
              </a:rPr>
              <a:t> Optimiser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FE0E955-C5DF-33E3-2B49-ADDD8C67AF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51" y="1729374"/>
            <a:ext cx="5257453" cy="28900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CB28644-4C26-3A3F-1778-2D73FAFB7C21}"/>
              </a:ext>
            </a:extLst>
          </p:cNvPr>
          <p:cNvSpPr txBox="1"/>
          <p:nvPr/>
        </p:nvSpPr>
        <p:spPr>
          <a:xfrm>
            <a:off x="1168800" y="4632289"/>
            <a:ext cx="2720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000" lvl="1" indent="0" algn="ctr">
              <a:buNone/>
            </a:pPr>
            <a:r>
              <a:rPr lang="en-AU" dirty="0">
                <a:latin typeface="Consolas" panose="020B0609020204030204" pitchFamily="49" charset="0"/>
              </a:rPr>
              <a:t>SGD Optimiser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1C37CB-A2BB-1F84-858F-7A4D2B829D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39" y="3244574"/>
            <a:ext cx="5279961" cy="29333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F51A58A-2A1D-9A5D-5221-B20D16DB6622}"/>
              </a:ext>
            </a:extLst>
          </p:cNvPr>
          <p:cNvSpPr txBox="1"/>
          <p:nvPr/>
        </p:nvSpPr>
        <p:spPr>
          <a:xfrm>
            <a:off x="1489965" y="6219564"/>
            <a:ext cx="2720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0000" lvl="1" indent="0" algn="ctr">
              <a:buNone/>
            </a:pPr>
            <a:r>
              <a:rPr lang="en-AU" dirty="0">
                <a:latin typeface="Consolas" panose="020B0609020204030204" pitchFamily="49" charset="0"/>
              </a:rPr>
              <a:t>Batch Size: 16</a:t>
            </a:r>
          </a:p>
        </p:txBody>
      </p:sp>
    </p:spTree>
    <p:extLst>
      <p:ext uri="{BB962C8B-B14F-4D97-AF65-F5344CB8AC3E}">
        <p14:creationId xmlns:p14="http://schemas.microsoft.com/office/powerpoint/2010/main" val="195946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22" grpId="0"/>
      <p:bldP spid="19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E9DC-6942-BFAA-67B7-EAA7D207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Further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61CCC-72B9-4BA4-8B66-AC772328A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Given more time I would have liked to investigate some things further</a:t>
            </a:r>
          </a:p>
          <a:p>
            <a:endParaRPr lang="en-AU" dirty="0"/>
          </a:p>
          <a:p>
            <a:pPr marL="871200" lvl="1" indent="-457200">
              <a:buFont typeface="+mj-lt"/>
              <a:buAutoNum type="arabicPeriod"/>
            </a:pPr>
            <a:r>
              <a:rPr lang="en-AU" sz="2000" dirty="0"/>
              <a:t>Attempt to improve the other unsupervised models, and attempt to investigate the GMM improvement further</a:t>
            </a:r>
          </a:p>
          <a:p>
            <a:pPr marL="871200" lvl="1" indent="-457200">
              <a:buFont typeface="+mj-lt"/>
              <a:buAutoNum type="arabicPeriod"/>
            </a:pPr>
            <a:r>
              <a:rPr lang="en-AU" sz="2000" dirty="0"/>
              <a:t>Corroborate results with another similar dataset to make sure that the models trained are actually effective and generalisable</a:t>
            </a:r>
          </a:p>
          <a:p>
            <a:pPr marL="871200" lvl="1" indent="-457200">
              <a:buFont typeface="+mj-lt"/>
              <a:buAutoNum type="arabicPeriod"/>
            </a:pPr>
            <a:r>
              <a:rPr lang="en-AU" sz="2000" dirty="0"/>
              <a:t>Conduct better hyperparameter tuning on the MLP, or perhaps attempt a different neural net configurations like AE-MLP which was conducted in study [10] for DDoS detection and yielded good results</a:t>
            </a:r>
          </a:p>
        </p:txBody>
      </p:sp>
    </p:spTree>
    <p:extLst>
      <p:ext uri="{BB962C8B-B14F-4D97-AF65-F5344CB8AC3E}">
        <p14:creationId xmlns:p14="http://schemas.microsoft.com/office/powerpoint/2010/main" val="3901044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F33C8E2-D54D-675F-417A-EA0151D342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5919" y="671219"/>
            <a:ext cx="10760162" cy="5515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[1]</a:t>
            </a:r>
            <a:r>
              <a:rPr lang="en-US" altLang="en-US" sz="12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N. Moustafa, Marwa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Keshky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Essam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Debiez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H. Janicke, “Federated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TON_IoT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Windows Datasets for Evaluating AI-Based Security Applications,” Dec. 2020, doi: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https://doi.org/10.1109/trustcom50675.2020.00114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[2] P. Newman, “THE INTERNET OF THINGS 2020: Here’s what over 400 IoT decision-makers say about the future of enterprise connectivity and how IoT companies can use it to grow revenue,”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Insider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Mar. 06, 2020.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https://www.businessinsider.com/internet-of-things-report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[3] M. A.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Ferrag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Friha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D. Hamouda, L. Maglaras, and H. Janicke, “Edge-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IIoTset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New Comprehensive Realistic Cyber Security Dataset of IoT and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IIoT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Applications for Centralized and Federated Learning,”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10, pp. 1–1, 2022, doi: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https://doi.org/10.1109/access.2022.3165809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[4] Márton Bendegúz Bankó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 al.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“Advancements in Machine Learning-Based Intrusion Detection in IoT: Research Trends and Challenges,”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18, no. 4, pp. 209–209, Apr. 2025, doi: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https://doi.org/10.3390/a18040209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[5] Y. Alotaibi and M. Ilyas, “Ensemble-Learning Framework for Intrusion Detection to Enhance Internet of Things’ Devices Security,”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Sensors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23, no. 12, pp. 5568–5568, Jun. 2023, doi: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https://doi.org/10.3390/s23125568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[6] A. Alsaedi, N. Moustafa, Z. Tari, A. Mahmood, and A. Anwar, “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TON_IoT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Telemetry Dataset: A New Generation Dataset of IoT and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IIoT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Data-driven Intrusion Detection Systems,”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8, pp. 1–1, 2020, doi: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https://doi.org/10.1109/access.2020.3022862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[7] D. Wang and Z. Ma, “Carbon meets credit: enhancing corporate ratings using principal component analysis and Gaussian mixture models,”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Economy and Sustainable Development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2, no. 1, Dec. 2024, doi: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/>
              </a:rPr>
              <a:t>https://doi.org/10.1007/s44265-024-00048-z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[8] W. Chen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 al.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“Geological identification using shield tunneling parameters based on four unsupervised clustering methods,”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Tunnelling and Underground Space Technology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163, p. 106732, Sep. 2025, doi: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/>
              </a:rPr>
              <a:t>https://doi.org/10.1016/j.tust.2025.106732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[9] G.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Shtar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S. Margel, “Clustering and Dimensionality Reduction: Understanding the ‘Magic’ Behind Machine Learning | Imperva,”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Jul. 31, 2017.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0"/>
              </a:rPr>
              <a:t>https://www.imperva.com/blog/clustering-and-dimensionality-reduction-understanding-the-magic-behind-machine-learning/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[10] Y. Wei, J. Jang-Jaccard, F. Sabrina, A. Singh, W. Xu, and S.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Camtepe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“AE-MLP: A Hybrid Deep Learning Approach for DDoS Detection and Classification,”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9, pp. 146810–146821, 2021, doi: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1"/>
              </a:rPr>
              <a:t>https://doi.org/10.1109/access.2021.3123791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360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2CA1A-2573-097C-5F0D-2DAB3EAD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Chosen Dataset – Edge-</a:t>
            </a:r>
            <a:r>
              <a:rPr lang="en-AU" dirty="0" err="1"/>
              <a:t>IIoTset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98FF-1461-56D4-6255-FFFD897DF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068" y="1732447"/>
            <a:ext cx="6198205" cy="4058751"/>
          </a:xfrm>
        </p:spPr>
        <p:txBody>
          <a:bodyPr>
            <a:normAutofit fontScale="92500" lnSpcReduction="20000"/>
          </a:bodyPr>
          <a:lstStyle/>
          <a:p>
            <a:r>
              <a:rPr lang="en-AU" dirty="0" err="1"/>
              <a:t>EdgeIIoTset</a:t>
            </a:r>
            <a:r>
              <a:rPr lang="en-AU" dirty="0"/>
              <a:t> is a relatively new (2022) dataset which was developed by researchers by creating an IoT environment and capturing various activity through the different devices in the network</a:t>
            </a:r>
          </a:p>
          <a:p>
            <a:r>
              <a:rPr lang="en-AU" dirty="0"/>
              <a:t>13 IoT devices were set up in a complete and realistic industrial IoT environment</a:t>
            </a:r>
          </a:p>
          <a:p>
            <a:r>
              <a:rPr lang="en-AU" dirty="0"/>
              <a:t>14 different attack types were captured, covering various different DoS attacks, information gathering attacks, MitM attacks, injection attacks and malware attacks</a:t>
            </a:r>
          </a:p>
          <a:p>
            <a:r>
              <a:rPr lang="en-AU" dirty="0"/>
              <a:t>63 features captured from network traffic, device resources, and device/alert logs [3]</a:t>
            </a:r>
          </a:p>
          <a:p>
            <a:r>
              <a:rPr lang="en-AU" dirty="0"/>
              <a:t>Captured TCP, UDP, MQTT, ARP, HTTP, DNS info and more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BCFA7-1A59-9275-F42D-D0D19B92B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" t="11263" r="35618" b="2023"/>
          <a:stretch/>
        </p:blipFill>
        <p:spPr>
          <a:xfrm>
            <a:off x="7213600" y="1767188"/>
            <a:ext cx="4053957" cy="3989267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922E6B-6776-ED5D-DCE5-8CC137D47AAE}"/>
              </a:ext>
            </a:extLst>
          </p:cNvPr>
          <p:cNvSpPr txBox="1"/>
          <p:nvPr/>
        </p:nvSpPr>
        <p:spPr>
          <a:xfrm>
            <a:off x="7213600" y="5791198"/>
            <a:ext cx="40539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Fig 1. Table showing the class distribution of dataset. Taken from [3].</a:t>
            </a:r>
          </a:p>
        </p:txBody>
      </p:sp>
    </p:spTree>
    <p:extLst>
      <p:ext uri="{BB962C8B-B14F-4D97-AF65-F5344CB8AC3E}">
        <p14:creationId xmlns:p14="http://schemas.microsoft.com/office/powerpoint/2010/main" val="7493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B62B-B3B4-7079-37A3-A32E277D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Background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D5228-622F-92D4-FEC2-A945CB0B6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Recent surveys report that supervised ML classifiers (especially Decision Trees, Random Forests, KNN, SVM, etc.) often achieve very high detection rates (~99% accuracy) on IoT traffic data [4]</a:t>
            </a:r>
          </a:p>
          <a:p>
            <a:r>
              <a:rPr lang="en-GB" dirty="0"/>
              <a:t>Other trends include ensemble methods and feature-selection: Alotaibi and Ilyas (2023) found that stacking/voting ensembles of RF, DT, KNN and LR improved IDS accuracy on the TON-IoT dataset [5]</a:t>
            </a:r>
          </a:p>
          <a:p>
            <a:r>
              <a:rPr lang="en-GB" dirty="0"/>
              <a:t>In short, the field has largely focused on rich feature-engineering and powerful classifiers (often tree-based or neural) for signature-based detection, while exploring federated/edge architectures to address IoT constraints.</a:t>
            </a:r>
          </a:p>
          <a:p>
            <a:r>
              <a:rPr lang="en-GB" dirty="0"/>
              <a:t>There isn’t a lot about unsupervised learning in these areas from what I could see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1637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756D-827E-5B86-89AD-17BA0DA7A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304" y="914400"/>
            <a:ext cx="2817696" cy="4673600"/>
          </a:xfrm>
        </p:spPr>
        <p:txBody>
          <a:bodyPr/>
          <a:lstStyle/>
          <a:p>
            <a:r>
              <a:rPr lang="en-AU" dirty="0"/>
              <a:t>Older Similar Datasets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6C62AA-C933-A6C6-5EFC-90167C915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8" r="2298" b="6992"/>
          <a:stretch/>
        </p:blipFill>
        <p:spPr>
          <a:xfrm>
            <a:off x="3869702" y="332936"/>
            <a:ext cx="7832771" cy="61921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C512B9-C52E-51C6-6250-BDE4DACF39C2}"/>
              </a:ext>
            </a:extLst>
          </p:cNvPr>
          <p:cNvSpPr txBox="1"/>
          <p:nvPr/>
        </p:nvSpPr>
        <p:spPr>
          <a:xfrm>
            <a:off x="3869702" y="6525064"/>
            <a:ext cx="7038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Fig 2. Table </a:t>
            </a:r>
            <a:r>
              <a:rPr lang="en-AU" sz="1100"/>
              <a:t>of older IoT datasets. </a:t>
            </a:r>
            <a:r>
              <a:rPr lang="en-AU" sz="1100" dirty="0"/>
              <a:t>Taken from [3].</a:t>
            </a:r>
          </a:p>
        </p:txBody>
      </p:sp>
    </p:spTree>
    <p:extLst>
      <p:ext uri="{BB962C8B-B14F-4D97-AF65-F5344CB8AC3E}">
        <p14:creationId xmlns:p14="http://schemas.microsoft.com/office/powerpoint/2010/main" val="1806667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C5FBA-77F5-C688-72E6-42F6EA51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This Project’s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91D4B-CD4F-D8BC-7D63-B23C22466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This project will cover some models that have already been used on other papers, and see if the results are similar on this new dataset</a:t>
            </a:r>
          </a:p>
          <a:p>
            <a:pPr lvl="1"/>
            <a:r>
              <a:rPr lang="en-GB" dirty="0"/>
              <a:t>KNN, Decision Tree, Logistic Regression and MLP align well with the literature trends</a:t>
            </a:r>
          </a:p>
          <a:p>
            <a:pPr lvl="1"/>
            <a:r>
              <a:rPr lang="en-GB" dirty="0"/>
              <a:t>In particular, KNN, DT and LR are among the standard supervised classifiers shown effective in IoT IDS studies</a:t>
            </a:r>
          </a:p>
          <a:p>
            <a:pPr marL="450000" lvl="1" indent="0">
              <a:buNone/>
            </a:pPr>
            <a:endParaRPr lang="en-GB" dirty="0"/>
          </a:p>
          <a:p>
            <a:r>
              <a:rPr lang="en-GB" dirty="0"/>
              <a:t>The project will also expand to try and assess the suitability of unsupervised techniques such as K-Means, GMM, Agglomerative Clustering</a:t>
            </a:r>
          </a:p>
          <a:p>
            <a:pPr lvl="1"/>
            <a:r>
              <a:rPr lang="en-GB" dirty="0"/>
              <a:t>These techniques may prove useful as they, in theory, could generalise better to new attack types</a:t>
            </a:r>
          </a:p>
          <a:p>
            <a:pPr lvl="1"/>
            <a:r>
              <a:rPr lang="en-GB" dirty="0"/>
              <a:t>These may be able to reveal new anomalous behaviours</a:t>
            </a:r>
          </a:p>
        </p:txBody>
      </p:sp>
    </p:spTree>
    <p:extLst>
      <p:ext uri="{BB962C8B-B14F-4D97-AF65-F5344CB8AC3E}">
        <p14:creationId xmlns:p14="http://schemas.microsoft.com/office/powerpoint/2010/main" val="3575744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2EBA-6170-2B67-3F8F-59A1721E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1575"/>
            <a:ext cx="4101550" cy="970450"/>
          </a:xfrm>
        </p:spPr>
        <p:txBody>
          <a:bodyPr/>
          <a:lstStyle/>
          <a:p>
            <a:r>
              <a:rPr lang="en-AU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E33D5-9B53-01FF-561F-AB10A1339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249332" cy="4058751"/>
          </a:xfrm>
        </p:spPr>
        <p:txBody>
          <a:bodyPr/>
          <a:lstStyle/>
          <a:p>
            <a:r>
              <a:rPr lang="en-AU" dirty="0"/>
              <a:t>The data was mostly already pre-processed, only needed to drop some columns that were redundant (as the paper specified)</a:t>
            </a:r>
          </a:p>
          <a:p>
            <a:r>
              <a:rPr lang="en-AU" dirty="0"/>
              <a:t>Nothing really had ‘too-high’ correlation with the target labels, and so nothing additional was dropped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CFAA2-E1BF-D3D0-E473-2BF893508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182" y="363442"/>
            <a:ext cx="5994402" cy="613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5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DA1A-5EAC-3688-5A70-93498A05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96" y="2272146"/>
            <a:ext cx="10973407" cy="1856509"/>
          </a:xfrm>
        </p:spPr>
        <p:txBody>
          <a:bodyPr>
            <a:normAutofit/>
          </a:bodyPr>
          <a:lstStyle/>
          <a:p>
            <a:r>
              <a:rPr lang="en-AU" sz="4400" b="1" dirty="0"/>
              <a:t>Supervised Models </a:t>
            </a:r>
            <a:br>
              <a:rPr lang="en-AU" sz="4400" b="1" dirty="0"/>
            </a:br>
            <a:r>
              <a:rPr lang="en-AU" sz="4400" b="1" dirty="0"/>
              <a:t>(well backed by literature)</a:t>
            </a:r>
          </a:p>
        </p:txBody>
      </p:sp>
    </p:spTree>
    <p:extLst>
      <p:ext uri="{BB962C8B-B14F-4D97-AF65-F5344CB8AC3E}">
        <p14:creationId xmlns:p14="http://schemas.microsoft.com/office/powerpoint/2010/main" val="308890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C2B4-DD7F-27BE-6F0B-58EE8D70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Logistic Regression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17662A-EDC1-203B-3A97-03E0A6EC2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9716" y="1580050"/>
            <a:ext cx="4111484" cy="405923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D16FDF-3B59-6EAA-B789-BE01617372F6}"/>
              </a:ext>
            </a:extLst>
          </p:cNvPr>
          <p:cNvSpPr txBox="1"/>
          <p:nvPr/>
        </p:nvSpPr>
        <p:spPr>
          <a:xfrm>
            <a:off x="1306440" y="5679878"/>
            <a:ext cx="4378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---- LR MODEL (NO SCALING) ----</a:t>
            </a:r>
            <a:br>
              <a:rPr lang="en-AU" sz="16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AU" sz="16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Accuracy: 0.3748</a:t>
            </a:r>
            <a:endParaRPr lang="en-AU" sz="1600" dirty="0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4095CC-C0E0-D949-5A2C-5EA408A1A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425" y="1580049"/>
            <a:ext cx="4111484" cy="40592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5792AE9-6E7C-A435-68B7-1C835087122B}"/>
              </a:ext>
            </a:extLst>
          </p:cNvPr>
          <p:cNvSpPr txBox="1"/>
          <p:nvPr/>
        </p:nvSpPr>
        <p:spPr>
          <a:xfrm>
            <a:off x="6063167" y="567987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---- LR MODEL (</a:t>
            </a:r>
            <a:r>
              <a:rPr lang="en-AU" dirty="0">
                <a:solidFill>
                  <a:srgbClr val="D4D4D4"/>
                </a:solidFill>
                <a:latin typeface="Consolas" panose="020B0609020204030204" pitchFamily="49" charset="0"/>
              </a:rPr>
              <a:t>WITH</a:t>
            </a:r>
            <a:r>
              <a:rPr lang="en-AU" sz="18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SCALING) ----</a:t>
            </a:r>
            <a:br>
              <a:rPr lang="en-AU" sz="18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AU" sz="18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Accuracy: 0.7495</a:t>
            </a:r>
            <a:endParaRPr lang="en-AU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183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17174</TotalTime>
  <Words>2196</Words>
  <Application>Microsoft Office PowerPoint</Application>
  <PresentationFormat>Widescreen</PresentationFormat>
  <Paragraphs>193</Paragraphs>
  <Slides>28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Calisto MT</vt:lpstr>
      <vt:lpstr>Consolas</vt:lpstr>
      <vt:lpstr>MonoLisa</vt:lpstr>
      <vt:lpstr>Times New Roman</vt:lpstr>
      <vt:lpstr>Wingdings 2</vt:lpstr>
      <vt:lpstr>Slate</vt:lpstr>
      <vt:lpstr>Machine Learning for Intrusion Detection on IoT / IIoT Devices</vt:lpstr>
      <vt:lpstr>Introduction and Motivation </vt:lpstr>
      <vt:lpstr>Chosen Dataset – Edge-IIoTset</vt:lpstr>
      <vt:lpstr>Background Works</vt:lpstr>
      <vt:lpstr>Older Similar Datasets</vt:lpstr>
      <vt:lpstr>This Project’s Focus</vt:lpstr>
      <vt:lpstr>Preprocessing</vt:lpstr>
      <vt:lpstr>Supervised Models  (well backed by literature)</vt:lpstr>
      <vt:lpstr>Logistic Regression</vt:lpstr>
      <vt:lpstr>K-Nearest Neighbours (No Scaling)</vt:lpstr>
      <vt:lpstr>K-Nearest Neighbours (With Scaling)</vt:lpstr>
      <vt:lpstr>Decision Trees</vt:lpstr>
      <vt:lpstr>Bagging and Boosting Decision Trees</vt:lpstr>
      <vt:lpstr>Unsupervised Models  (not as commonly explored)</vt:lpstr>
      <vt:lpstr>Agglomerative Clustering</vt:lpstr>
      <vt:lpstr>K-Means Clustering</vt:lpstr>
      <vt:lpstr>Gaussian Mixture Model</vt:lpstr>
      <vt:lpstr>Dimensionality Reduction (to try and save the unsupervised dream)</vt:lpstr>
      <vt:lpstr>Principal Component Analysis (PCA)</vt:lpstr>
      <vt:lpstr>Agglomerative Clustering (slight improvement)</vt:lpstr>
      <vt:lpstr>K-Means Clustering (No Change)</vt:lpstr>
      <vt:lpstr>Gaussian Mixture Model (Massive Improvement)</vt:lpstr>
      <vt:lpstr>The Two Fields Responsible</vt:lpstr>
      <vt:lpstr>Neural Network (because why not)</vt:lpstr>
      <vt:lpstr>Multi-Layer Perceptron</vt:lpstr>
      <vt:lpstr>Testing Different Hyperparameters</vt:lpstr>
      <vt:lpstr>Further Studies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Khan</dc:creator>
  <cp:lastModifiedBy>Sulaman Khan</cp:lastModifiedBy>
  <cp:revision>4</cp:revision>
  <dcterms:created xsi:type="dcterms:W3CDTF">2024-10-21T03:24:54Z</dcterms:created>
  <dcterms:modified xsi:type="dcterms:W3CDTF">2025-08-11T06:41:28Z</dcterms:modified>
</cp:coreProperties>
</file>