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6"/>
  </p:notesMasterIdLst>
  <p:handoutMasterIdLst>
    <p:handoutMasterId r:id="rId17"/>
  </p:handoutMasterIdLst>
  <p:sldIdLst>
    <p:sldId id="256" r:id="rId8"/>
    <p:sldId id="264" r:id="rId9"/>
    <p:sldId id="258" r:id="rId10"/>
    <p:sldId id="259" r:id="rId11"/>
    <p:sldId id="261" r:id="rId12"/>
    <p:sldId id="267" r:id="rId13"/>
    <p:sldId id="269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k-epam-diploma-dev.westeurope.cloudapp.azure.com/" TargetMode="External"/><Relationship Id="rId2" Type="http://schemas.openxmlformats.org/officeDocument/2006/relationships/hyperlink" Target="https://github.com/mskalmykov/nhlto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a492d30ddcd5e4c37ab112d1383585bd-1162393560.eu-central-1.elb.amazonaws.com/" TargetMode="External"/><Relationship Id="rId5" Type="http://schemas.openxmlformats.org/officeDocument/2006/relationships/hyperlink" Target="http://a2295b61bc0d64ed08f3058b4a60d4f0-527504591.eu-central-1.elb.amazonaws.com/" TargetMode="External"/><Relationship Id="rId4" Type="http://schemas.openxmlformats.org/officeDocument/2006/relationships/hyperlink" Target="http://msk-epam-diploma-prod.westeurope.cloudapp.azu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/>
              <a:t>Mikhail Kalmykov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2977482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 tooltip="https://github.com/mskalmykov/nhltop"/>
              </a:rPr>
              <a:t>https://github.com/mskalmykov/nhltop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094435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Database schema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8" y="820506"/>
            <a:ext cx="7946288" cy="38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GIT branching, CI/CD pipeline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3" y="581206"/>
            <a:ext cx="5911838" cy="42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AZURE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452548D-97D7-40B0-9D35-15CA3D00D7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64" y="740201"/>
            <a:ext cx="5579636" cy="3850734"/>
          </a:xfr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AWS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9AFB68A-9767-416D-8FB1-5A468AE8810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8" y="833767"/>
            <a:ext cx="7663612" cy="3725299"/>
          </a:xfrm>
        </p:spPr>
      </p:pic>
    </p:spTree>
    <p:extLst>
      <p:ext uri="{BB962C8B-B14F-4D97-AF65-F5344CB8AC3E}">
        <p14:creationId xmlns:p14="http://schemas.microsoft.com/office/powerpoint/2010/main" val="38854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826" y="1069975"/>
            <a:ext cx="81724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https://github.com/mskalmykov/nhltop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code repository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http://msk-epam-diploma-dev.westeurope.cloudapp.azure.com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dev. environment (Azure)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http://msk-epam-diploma-prod.westeurope.cloudapp.azure.com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prod. environment (Azure)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http://a2295b61bc0d64ed08f3058b4a60d4f0-527504591.eu-central-1.elb.amazonaws.com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dev (AWS)</a:t>
            </a: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http://a492d30ddcd5e4c37ab112d1383585bd-1162393560.eu-central-1.elb.amazonaws.com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prod (AWS)</a:t>
            </a:r>
          </a:p>
          <a:p>
            <a:pPr marL="0" indent="0">
              <a:buClr>
                <a:srgbClr val="00B0F0"/>
              </a:buClr>
              <a:buNone/>
            </a:pP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sz="105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Props1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857</TotalTime>
  <Words>156</Words>
  <Application>Microsoft Office PowerPoint</Application>
  <PresentationFormat>Экран (16:9)</PresentationFormat>
  <Paragraphs>35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Covers</vt:lpstr>
      <vt:lpstr>General</vt:lpstr>
      <vt:lpstr>Breakers</vt:lpstr>
      <vt:lpstr>Mikhail Kalmykov</vt:lpstr>
      <vt:lpstr>Application architecture</vt:lpstr>
      <vt:lpstr>Database schema</vt:lpstr>
      <vt:lpstr>Infrastructure</vt:lpstr>
      <vt:lpstr>GIT branching, CI/CD pipeline</vt:lpstr>
      <vt:lpstr>COSTS – AZURE</vt:lpstr>
      <vt:lpstr>COSTS – AWS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Kalmykov</dc:creator>
  <cp:lastModifiedBy>Mikhail Sergeevich Kalmykov</cp:lastModifiedBy>
  <cp:revision>44</cp:revision>
  <dcterms:created xsi:type="dcterms:W3CDTF">2018-01-26T19:23:30Z</dcterms:created>
  <dcterms:modified xsi:type="dcterms:W3CDTF">2021-12-13T06:30:09Z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