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5"/>
    <p:sldMasterId id="2147483676" r:id="rId6"/>
    <p:sldMasterId id="2147483663" r:id="rId7"/>
  </p:sldMasterIdLst>
  <p:notesMasterIdLst>
    <p:notesMasterId r:id="rId15"/>
  </p:notesMasterIdLst>
  <p:handoutMasterIdLst>
    <p:handoutMasterId r:id="rId16"/>
  </p:handoutMasterIdLst>
  <p:sldIdLst>
    <p:sldId id="256" r:id="rId8"/>
    <p:sldId id="264" r:id="rId9"/>
    <p:sldId id="258" r:id="rId10"/>
    <p:sldId id="259" r:id="rId11"/>
    <p:sldId id="261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83401" autoAdjust="0"/>
  </p:normalViewPr>
  <p:slideViewPr>
    <p:cSldViewPr snapToGrid="0">
      <p:cViewPr>
        <p:scale>
          <a:sx n="100" d="100"/>
          <a:sy n="100" d="100"/>
        </p:scale>
        <p:origin x="318" y="7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87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6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skalmykov/nhlto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sk-epam-diploma-dev.westeurope.cloudapp.azure.com/" TargetMode="External"/><Relationship Id="rId2" Type="http://schemas.openxmlformats.org/officeDocument/2006/relationships/hyperlink" Target="https://github.com/mskalmykov/nhltop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a492d30ddcd5e4c37ab112d1383585bd-1162393560.eu-central-1.elb.amazonaws.com/" TargetMode="External"/><Relationship Id="rId5" Type="http://schemas.openxmlformats.org/officeDocument/2006/relationships/hyperlink" Target="http://a2295b61bc0d64ed08f3058b4a60d4f0-527504591.eu-central-1.elb.amazonaws.com/" TargetMode="External"/><Relationship Id="rId4" Type="http://schemas.openxmlformats.org/officeDocument/2006/relationships/hyperlink" Target="http://msk-epam-diploma-prod.westeurope.cloudapp.azur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466" y="1860786"/>
            <a:ext cx="4315968" cy="1421928"/>
          </a:xfrm>
        </p:spPr>
        <p:txBody>
          <a:bodyPr/>
          <a:lstStyle/>
          <a:p>
            <a:r>
              <a:rPr lang="en-US" b="1" dirty="0" smtClean="0"/>
              <a:t>Mikhail Kalmykov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2760956"/>
            <a:ext cx="4315968" cy="355106"/>
          </a:xfrm>
        </p:spPr>
        <p:txBody>
          <a:bodyPr/>
          <a:lstStyle/>
          <a:p>
            <a:r>
              <a:rPr lang="en-US" dirty="0"/>
              <a:t>DevOps </a:t>
            </a:r>
            <a:r>
              <a:rPr lang="en-US" dirty="0" smtClean="0"/>
              <a:t>School Diploma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C2C2A205-363F-3A4F-9468-14B73647696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33143" y="3716150"/>
            <a:ext cx="2977482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2" tooltip="https://github.com/mskalmykov/nhltop"/>
              </a:rPr>
              <a:t>https://github.com/mskalmykov/nhltop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3F654-16B9-42A9-BA5B-6F9CCEAE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Arial Black" panose="020B0A04020102020204" pitchFamily="34" charset="0"/>
              </a:rPr>
              <a:t>Application architecture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A422D2-6478-46CF-AA6A-851D2C1E0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4DA9D7-61B4-48AE-B40A-CDDD37BC137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93213" y="1447553"/>
            <a:ext cx="2656378" cy="1677388"/>
          </a:xfrm>
        </p:spPr>
        <p:txBody>
          <a:bodyPr/>
          <a:lstStyle/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 NHL API</a:t>
            </a:r>
          </a:p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Analyze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last 3 seasons</a:t>
            </a:r>
          </a:p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All-Stars &amp; Final game   players</a:t>
            </a:r>
          </a:p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player info</a:t>
            </a:r>
          </a:p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final game statistics</a:t>
            </a:r>
          </a:p>
          <a:p>
            <a:pPr>
              <a:buClr>
                <a:srgbClr val="00B0F0"/>
              </a:buClr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4" y="1094435"/>
            <a:ext cx="5330222" cy="297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3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4F95F-A1A5-4F0C-9823-D169D592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Arial Black" panose="020B0A04020102020204" pitchFamily="34" charset="0"/>
              </a:rPr>
              <a:t>Database schema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49A381-DE4C-4DA0-A998-BEEF69C5D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88" y="820506"/>
            <a:ext cx="7946288" cy="386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8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E3055-BCE4-417C-833F-C94D1D04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Arial Black" panose="020B0A04020102020204" pitchFamily="34" charset="0"/>
              </a:rPr>
              <a:t>Infrastructure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8485BE-E6DB-48C7-95BD-FE83EF90F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40" y="586840"/>
            <a:ext cx="7240585" cy="418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8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50BB31-96AF-429F-A282-5D2D9DC7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Arial Black" panose="020B0A04020102020204" pitchFamily="34" charset="0"/>
              </a:rPr>
              <a:t>GIT branching, CI/CD pipeline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042FE3-9232-435F-8F10-FE0B53DCC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603" y="581206"/>
            <a:ext cx="5911838" cy="424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5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7A3D2-472B-469E-8764-6D367FCF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Arial Black" panose="020B0A04020102020204" pitchFamily="34" charset="0"/>
              </a:rPr>
              <a:t>COST ANALYSIS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566446"/>
            <a:ext cx="6143625" cy="4239967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390377-B22D-4322-8494-A33AE2C57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7A3D2-472B-469E-8764-6D367FCF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Arial Black" panose="020B0A04020102020204" pitchFamily="34" charset="0"/>
              </a:rPr>
              <a:t>LINKS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2FF77A-0E57-48D0-8784-FBBFC4DB16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826" y="1069975"/>
            <a:ext cx="8172449" cy="3397250"/>
          </a:xfrm>
        </p:spPr>
        <p:txBody>
          <a:bodyPr/>
          <a:lstStyle/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github.com/mskalmykov/nhltop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- code repository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msk-epam-diploma-dev.westeurope.cloudapp.azure.com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– dev. environment (Azure)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msk-epam-diploma-prod.westeurope.cloudapp.azure.com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– prod. environment (Azure)</a:t>
            </a: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a2295b61bc0d64ed08f3058b4a60d4f0-527504591.eu-central-1.elb.amazonaws.com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– dev (AWS)</a:t>
            </a: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http://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a492d30ddcd5e4c37ab112d1383585bd-1162393560.eu-central-1.elb.amazonaws.com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– prod (AWS)</a:t>
            </a:r>
          </a:p>
          <a:p>
            <a:pPr marL="0" indent="0">
              <a:buClr>
                <a:srgbClr val="00B0F0"/>
              </a:buClr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00B0F0"/>
              </a:buClr>
              <a:buNone/>
            </a:pPr>
            <a:endParaRPr lang="ru-RU" sz="105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390377-B22D-4322-8494-A33AE2C57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0795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DOCID-1506477047-7228</_dlc_DocId>
    <_dlc_DocIdUrl xmlns="5ede5379-f79c-4964-9301-1140f96aa672">
      <Url>https://epam.sharepoint.com/sites/LMSO/_layouts/15/DocIdRedir.aspx?ID=DOCID-1506477047-7228</Url>
      <Description>DOCID-1506477047-7228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9" ma:contentTypeDescription="Create a new document." ma:contentTypeScope="" ma:versionID="72e755e35a7d14a9c759467478be150d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90b81c0305bd8476b889bec028dbafbe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4523BA-9821-4FA2-8798-E509F40B7C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3F9C2E-10ED-46EF-B255-8CABB5FAB17E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9b994499-688a-4c81-bb09-d15746d9e4fa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5ede5379-f79c-4964-9301-1140f96aa672"/>
  </ds:schemaRefs>
</ds:datastoreItem>
</file>

<file path=customXml/itemProps3.xml><?xml version="1.0" encoding="utf-8"?>
<ds:datastoreItem xmlns:ds="http://schemas.openxmlformats.org/officeDocument/2006/customXml" ds:itemID="{B11AD243-B57F-4D21-9682-3A885D100858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261CC8E-BF3B-4C28-82E8-A81C365174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851</TotalTime>
  <Words>65</Words>
  <Application>Microsoft Office PowerPoint</Application>
  <PresentationFormat>Экран (16:9)</PresentationFormat>
  <Paragraphs>33</Paragraphs>
  <Slides>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Courier New</vt:lpstr>
      <vt:lpstr>Oswald DemiBold</vt:lpstr>
      <vt:lpstr>Covers</vt:lpstr>
      <vt:lpstr>General</vt:lpstr>
      <vt:lpstr>Breakers</vt:lpstr>
      <vt:lpstr>Mikhail Kalmykov</vt:lpstr>
      <vt:lpstr>Application architecture</vt:lpstr>
      <vt:lpstr>Database schema</vt:lpstr>
      <vt:lpstr>Infrastructure</vt:lpstr>
      <vt:lpstr>GIT branching, CI/CD pipeline</vt:lpstr>
      <vt:lpstr>COST ANALYSIS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 Kalmykov</dc:creator>
  <cp:lastModifiedBy>msk17</cp:lastModifiedBy>
  <cp:revision>43</cp:revision>
  <dcterms:created xsi:type="dcterms:W3CDTF">2018-01-26T19:23:30Z</dcterms:created>
  <dcterms:modified xsi:type="dcterms:W3CDTF">2021-12-12T20:52:45Z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844beb67-c4f0-4461-8054-16dc7246bb5b</vt:lpwstr>
  </property>
</Properties>
</file>