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5"/>
    <p:sldMasterId id="2147483676" r:id="rId6"/>
    <p:sldMasterId id="2147483663" r:id="rId7"/>
  </p:sldMasterIdLst>
  <p:notesMasterIdLst>
    <p:notesMasterId r:id="rId14"/>
  </p:notesMasterIdLst>
  <p:handoutMasterIdLst>
    <p:handoutMasterId r:id="rId15"/>
  </p:handoutMasterIdLst>
  <p:sldIdLst>
    <p:sldId id="256" r:id="rId8"/>
    <p:sldId id="264" r:id="rId9"/>
    <p:sldId id="258" r:id="rId10"/>
    <p:sldId id="259" r:id="rId11"/>
    <p:sldId id="261" r:id="rId12"/>
    <p:sldId id="267" r:id="rId13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3C41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83401" autoAdjust="0"/>
  </p:normalViewPr>
  <p:slideViewPr>
    <p:cSldViewPr snapToGrid="0">
      <p:cViewPr varScale="1">
        <p:scale>
          <a:sx n="108" d="100"/>
          <a:sy n="108" d="100"/>
        </p:scale>
        <p:origin x="108" y="6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87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66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10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DATE OR VENUE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DATE OR VENUE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8EE12364-1E27-A547-AEBD-24B950240B57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2021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4904571B-903D-6741-88C6-E4A76A07C191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2021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image" Target="../media/image5.emf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410390A6-CD46-CA4C-A887-B8E618C4C14B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2021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6BD4558A-67CF-DF4C-ACA6-93D878EA1C18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2021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skalmykov/nhltop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sk-epam-diploma-dev.westeurope.cloudapp.azure.com/" TargetMode="External"/><Relationship Id="rId2" Type="http://schemas.openxmlformats.org/officeDocument/2006/relationships/hyperlink" Target="https://github.com/mskalmykov/nhltop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msk-epam-diploma-prod.westeurope.cloudapp.azur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1466" y="1860786"/>
            <a:ext cx="4315968" cy="1421928"/>
          </a:xfrm>
        </p:spPr>
        <p:txBody>
          <a:bodyPr/>
          <a:lstStyle/>
          <a:p>
            <a:r>
              <a:rPr lang="en-US" b="1" dirty="0" smtClean="0"/>
              <a:t>Mikhail Kalmykov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31466" y="2760956"/>
            <a:ext cx="4315968" cy="355106"/>
          </a:xfrm>
        </p:spPr>
        <p:txBody>
          <a:bodyPr/>
          <a:lstStyle/>
          <a:p>
            <a:r>
              <a:rPr lang="en-US" dirty="0"/>
              <a:t>DevOps </a:t>
            </a:r>
            <a:r>
              <a:rPr lang="en-US" dirty="0" smtClean="0"/>
              <a:t>School Diploma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D212A-E369-CB46-BE9C-0744152A0BAF}"/>
              </a:ext>
            </a:extLst>
          </p:cNvPr>
          <p:cNvSpPr txBox="1"/>
          <p:nvPr/>
        </p:nvSpPr>
        <p:spPr>
          <a:xfrm>
            <a:off x="433143" y="4867516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C2C2A205-363F-3A4F-9468-14B73647696B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2021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33143" y="3716150"/>
            <a:ext cx="2977482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hlinkClick r:id="rId2" tooltip="https://github.com/mskalmykov/nhltop"/>
              </a:rPr>
              <a:t>https://github.com/mskalmykov/nhltop</a:t>
            </a:r>
            <a:endParaRPr lang="ru-RU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196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53F654-16B9-42A9-BA5B-6F9CCEAE6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>
                <a:latin typeface="Arial Black" panose="020B0A04020102020204" pitchFamily="34" charset="0"/>
              </a:rPr>
              <a:t>Application architecture</a:t>
            </a:r>
            <a:endParaRPr lang="ru-RU" sz="2400" dirty="0">
              <a:latin typeface="Arial Black" panose="020B0A04020102020204" pitchFamily="34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EA422D2-6478-46CF-AA6A-851D2C1E0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4DA9D7-61B4-48AE-B40A-CDDD37BC137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93213" y="1447553"/>
            <a:ext cx="2656378" cy="1677388"/>
          </a:xfrm>
        </p:spPr>
        <p:txBody>
          <a:bodyPr/>
          <a:lstStyle/>
          <a:p>
            <a:pPr marL="285750" indent="-285750"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Analyze last 3 seasons</a:t>
            </a:r>
          </a:p>
          <a:p>
            <a:pPr marL="285750" indent="-285750"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All-Stars &amp; Final game   players</a:t>
            </a:r>
          </a:p>
          <a:p>
            <a:pPr marL="285750" indent="-285750"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Show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player info</a:t>
            </a:r>
          </a:p>
          <a:p>
            <a:pPr marL="285750" indent="-285750"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Show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final game statistics</a:t>
            </a:r>
          </a:p>
          <a:p>
            <a:pPr>
              <a:buClr>
                <a:srgbClr val="00B0F0"/>
              </a:buClr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64" y="1094435"/>
            <a:ext cx="5330222" cy="297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239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B4F95F-A1A5-4F0C-9823-D169D5920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>
                <a:latin typeface="Arial Black" panose="020B0A04020102020204" pitchFamily="34" charset="0"/>
              </a:rPr>
              <a:t>Database schema</a:t>
            </a:r>
            <a:endParaRPr lang="ru-RU" sz="2400" dirty="0">
              <a:latin typeface="Arial Black" panose="020B0A04020102020204" pitchFamily="34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349A381-DE4C-4DA0-A998-BEEF69C5D7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585" y="908359"/>
            <a:ext cx="7273157" cy="354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489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5E3055-BCE4-417C-833F-C94D1D041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>
                <a:latin typeface="Arial Black" panose="020B0A04020102020204" pitchFamily="34" charset="0"/>
              </a:rPr>
              <a:t>Infrastructure</a:t>
            </a:r>
            <a:endParaRPr lang="ru-RU" sz="2400" dirty="0">
              <a:latin typeface="Arial Black" panose="020B0A04020102020204" pitchFamily="34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A8485BE-E6DB-48C7-95BD-FE83EF90F7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064" y="601376"/>
            <a:ext cx="7240388" cy="418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782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50BB31-96AF-429F-A282-5D2D9DC79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>
                <a:latin typeface="Arial Black" panose="020B0A04020102020204" pitchFamily="34" charset="0"/>
              </a:rPr>
              <a:t>GIT branching, CI/CD pipeline</a:t>
            </a:r>
            <a:endParaRPr lang="ru-RU" sz="2400" dirty="0">
              <a:latin typeface="Arial Black" panose="020B0A04020102020204" pitchFamily="34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9042FE3-9232-435F-8F10-FE0B53DCCD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782" y="705669"/>
            <a:ext cx="5923547" cy="402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254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87A3D2-472B-469E-8764-6D367FCFA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>
                <a:latin typeface="Arial Black" panose="020B0A04020102020204" pitchFamily="34" charset="0"/>
              </a:rPr>
              <a:t>LINKS</a:t>
            </a:r>
            <a:endParaRPr lang="ru-RU" sz="2400" dirty="0">
              <a:latin typeface="Arial Black" panose="020B0A040201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2FF77A-0E57-48D0-8784-FBBFC4DB161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1079500"/>
            <a:ext cx="6121249" cy="3397250"/>
          </a:xfrm>
        </p:spPr>
        <p:txBody>
          <a:bodyPr/>
          <a:lstStyle/>
          <a:p>
            <a:pPr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github.com/mskalmykov/nhltop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msk-epam-diploma-dev.westeurope.cloudapp.azure.com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msk-epam-diploma-prod.westeurope.cloudapp.azure.com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rgbClr val="00B0F0"/>
              </a:buClr>
              <a:buNone/>
            </a:pP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6390377-B22D-4322-8494-A33AE2C57C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9956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D4E6613F5B634CB601A095784E7618" ma:contentTypeVersion="9" ma:contentTypeDescription="Create a new document." ma:contentTypeScope="" ma:versionID="72e755e35a7d14a9c759467478be150d">
  <xsd:schema xmlns:xsd="http://www.w3.org/2001/XMLSchema" xmlns:xs="http://www.w3.org/2001/XMLSchema" xmlns:p="http://schemas.microsoft.com/office/2006/metadata/properties" xmlns:ns2="5ede5379-f79c-4964-9301-1140f96aa672" xmlns:ns3="9b994499-688a-4c81-bb09-d15746d9e4fa" targetNamespace="http://schemas.microsoft.com/office/2006/metadata/properties" ma:root="true" ma:fieldsID="90b81c0305bd8476b889bec028dbafbe" ns2:_="" ns3:_="">
    <xsd:import namespace="5ede5379-f79c-4964-9301-1140f96aa672"/>
    <xsd:import namespace="9b994499-688a-4c81-bb09-d15746d9e4f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e5379-f79c-4964-9301-1140f96aa672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994499-688a-4c81-bb09-d15746d9e4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5ede5379-f79c-4964-9301-1140f96aa672">DOCID-1506477047-7228</_dlc_DocId>
    <_dlc_DocIdUrl xmlns="5ede5379-f79c-4964-9301-1140f96aa672">
      <Url>https://epam.sharepoint.com/sites/LMSO/_layouts/15/DocIdRedir.aspx?ID=DOCID-1506477047-7228</Url>
      <Description>DOCID-1506477047-7228</Description>
    </_dlc_DocIdUrl>
  </documentManagement>
</p:properties>
</file>

<file path=customXml/itemProps1.xml><?xml version="1.0" encoding="utf-8"?>
<ds:datastoreItem xmlns:ds="http://schemas.openxmlformats.org/officeDocument/2006/customXml" ds:itemID="{CA4523BA-9821-4FA2-8798-E509F40B7CD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61CC8E-BF3B-4C28-82E8-A81C365174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de5379-f79c-4964-9301-1140f96aa672"/>
    <ds:schemaRef ds:uri="9b994499-688a-4c81-bb09-d15746d9e4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11AD243-B57F-4D21-9682-3A885D100858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E03F9C2E-10ED-46EF-B255-8CABB5FAB17E}">
  <ds:schemaRefs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purl.org/dc/terms/"/>
    <ds:schemaRef ds:uri="9b994499-688a-4c81-bb09-d15746d9e4fa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5ede5379-f79c-4964-9301-1140f96aa67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TotalTime>774</TotalTime>
  <Words>56</Words>
  <Application>Microsoft Office PowerPoint</Application>
  <PresentationFormat>Экран (16:9)</PresentationFormat>
  <Paragraphs>25</Paragraphs>
  <Slides>6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6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Courier New</vt:lpstr>
      <vt:lpstr>Oswald DemiBold</vt:lpstr>
      <vt:lpstr>Covers</vt:lpstr>
      <vt:lpstr>General</vt:lpstr>
      <vt:lpstr>Breakers</vt:lpstr>
      <vt:lpstr>Mikhail Kalmykov</vt:lpstr>
      <vt:lpstr>Application architecture</vt:lpstr>
      <vt:lpstr>Database schema</vt:lpstr>
      <vt:lpstr>Infrastructure</vt:lpstr>
      <vt:lpstr>GIT branching, CI/CD pipeline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Mikhail Kalmykov</dc:creator>
  <cp:lastModifiedBy>msk17</cp:lastModifiedBy>
  <cp:revision>38</cp:revision>
  <dcterms:created xsi:type="dcterms:W3CDTF">2018-01-26T19:23:30Z</dcterms:created>
  <dcterms:modified xsi:type="dcterms:W3CDTF">2021-12-12T08:15:19Z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0x010100A8D4E6613F5B634CB601A095784E7618</vt:lpwstr>
  </property>
  <property fmtid="{D5CDD505-2E9C-101B-9397-08002B2CF9AE}" pid="3" name="_dlc_DocIdItemGuid">
    <vt:lpwstr>844beb67-c4f0-4461-8054-16dc7246bb5b</vt:lpwstr>
  </property>
</Properties>
</file>