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5112-5A43-5741-9AAF-1E652AE550E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B69E-EF6B-1B4A-AAE2-9CBF797A8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892-963D-A349-9CC9-056684DB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E8B-8212-CF4C-AC6B-5CA28890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ADE1-F8C7-2A48-AEEF-3B5894A8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7320-0BD9-3240-9258-D3786AA5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4DFE-DAE6-444F-A32A-31620544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326-9507-5746-9D37-9AFBCBC2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385B-BBFC-C24D-8640-526BB888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42A9-4225-4A41-9BFC-272A8E78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DE09-8470-BE40-8170-7C3E1EE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D386-4251-C24B-9D67-4F1471D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0EE8E-FA0C-B04A-8862-A67015FE6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26FEA-CD0E-104C-A9AE-6FD5269D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91C0-3F14-284A-85DD-75BEA668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EE03-4CA6-E649-B282-228F3FB8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A3A3-C62F-5540-965D-17E63014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91A0-485B-D640-8422-B2928C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87C9-19AA-C84E-8A59-A0403B83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1ADC-5D6B-EA41-9CFC-2CD3B9A0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5294-74FB-A643-8D97-D58D6185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3282-7DB9-AE46-954A-4815FBF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7959-1F19-5D4D-91E0-ABFDCDF7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8466-A2CA-794C-8562-6C8592D6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A0B2-04F5-B444-A968-21AC6B87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A68B-66ED-4D4B-9A79-99A5AA84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E872-8317-C04E-94B8-A3FDB600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225C-F078-E64D-B8CF-2713D83F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F980-F66A-B640-975D-C82FA58E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9766C-74F9-3948-957A-5B6F991B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F2FD-D9BD-6148-917A-996E59C0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922C-C966-AC44-8771-80F07112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C24E-682F-9540-BAC0-55A6A00D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114B-021C-B249-BBE5-1CEAC69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0381-F73A-2D49-9BE0-CA1AF178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9314F-4264-2643-8ADD-F98B3E0E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FE53-E644-AD43-880C-6CF24EF7B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E35A1-9AEE-894C-BBBE-818C8225C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0344F-DA50-1148-9908-30024B9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2E767-3371-1843-B628-2FE548E6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2599C-751A-3544-A442-3DF86BF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3C4B-BADC-244B-877D-25B274E5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BBA98-0EF8-654F-86B4-7724EF13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5BBE8-249D-3344-A987-26DEA90E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F1D6-1EB5-CA42-A75C-A142926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6F96-523C-CE4A-BE26-82922B5D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D5C25-B7AB-D24E-9C80-DD8DF4E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4772-111E-CA42-AA08-D4903745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FBF-2137-1C4C-B856-A788E5E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3630-FCD5-954B-A10A-529DBB50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87C49-B815-A347-AA54-653472BE9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C55B-14A8-C741-803D-F488D5E2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29C0D-6C51-BC4E-91AC-3F1A321E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BE94-EEF9-B644-8E6F-438508BE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1DED-1F08-AA4F-8C5D-0FDE400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A4FB8-A3E9-1F46-A148-578E3CE5E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7FD1-CF68-114A-99F6-D2875A09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B6D8-CE94-1242-8F58-9D74036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EC96-7773-7645-A969-F5A147A8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67AEA-C166-1441-BD05-1C6CCC5C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11309-2B48-D34E-BD76-620F1E0F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E0057-C2EE-DD4A-9920-CDFD1BFF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92B6-47F7-D94B-B557-02189FB55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1195-309B-8246-A8F3-CFC900AB48D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E02D-006C-8E40-8231-27D2A6657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B343-45B3-9A48-85E7-A9161352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136F-B852-C04A-BF8A-F8D19B9B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flow.io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E2AA9CD-0F5C-1042-8168-9583C7B7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781" y="3711227"/>
            <a:ext cx="6878437" cy="1754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AA7A3-2464-114A-BE61-C38E5F73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7" y="1392631"/>
            <a:ext cx="8444218" cy="16833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CD8D8-0C0E-B54D-A2D8-FADCA224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https://www.nextflow.io/index.html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51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CEE44-EA48-464F-9708-CAB1685A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Quick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ADF7F-992B-4847-8AEA-72DB3BA7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252538"/>
            <a:ext cx="5431240" cy="419313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FB672E0-40E4-3444-AA54-ED284DFC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2" y="2104214"/>
            <a:ext cx="10768181" cy="4064986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7FAB-6015-F847-97A2-8EF85F8C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E454-22BA-0B48-86DD-9B1DEB71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4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10047</TotalTime>
  <Words>13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Quick Start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Buehler, Eric</dc:creator>
  <cp:lastModifiedBy>Buehler, Eric</cp:lastModifiedBy>
  <cp:revision>2</cp:revision>
  <dcterms:created xsi:type="dcterms:W3CDTF">2023-06-28T20:18:09Z</dcterms:created>
  <dcterms:modified xsi:type="dcterms:W3CDTF">2023-07-05T19:45:55Z</dcterms:modified>
</cp:coreProperties>
</file>