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DECA-3A20-1F56-51BF-A9C6CD4B5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75E24-ACB6-91A2-2FD9-12C21E56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BA94-D9D6-9E12-2B6A-607ED9B7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087E-EAFC-6CE3-F5AD-F17078B5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5A38-C335-E1FF-3C6C-014D36CE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1368-9C68-638A-FC87-C9CD193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0433B-8C81-64C1-7989-75873563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9F2A-B0BF-B80F-6639-9FBCB60E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2B73-4D01-E151-3BF8-6540B5B3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9DD2-7FCD-0DEA-8716-A1720C57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22752-A80C-D7C5-E302-EE1106E4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2CA5-9EB9-17E2-1332-3CC1959F1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F205-3676-C824-CA41-27B816F8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9EF7-2B30-6198-1237-C148C86E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B491-AE51-F6D2-7B58-17739EEE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CFBF-86BB-40B3-2BEA-27A9AF8D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89E2-58B5-1601-1C8A-3F55F6D4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C259-3876-14D8-4232-117D06A0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8F48-7C88-A7B9-3A7C-FB4CF91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8B44-2655-04FA-82B9-2EEC784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A3DE-92AE-D46D-97CE-EEB98290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BAC0-493F-9572-EB2A-AFF2205F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34C4-F739-CC87-E567-812907B7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731A-F527-8B66-3DC5-12F104CC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1F57-1EB3-0D59-CE95-C437695F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C4B4-2C9D-DDCF-CF77-385C1C5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1AC4-13BB-DA21-4C47-F0B483CD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58145-646E-B4CF-620A-C2196CD4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7124-13F2-76E6-9B91-CF4C819C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8BA6-EBE2-08C5-D795-55400C65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90A45-3FFE-2AA5-7302-CA902147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529-7022-502E-3FB5-2B67F4C5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949A0-7EAE-D15B-A111-EF75B7FB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741A8-949D-3E66-3C92-F99E0495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B2C36-8CF2-74FF-2C94-16093A0E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3595A-F0DA-1921-B81A-4063F5EE6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DB888-7BC8-D982-64BB-B1F8F2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DEA4C-286F-1076-8B61-0063852D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D5E2-9380-3AE9-CF4F-DDAE171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3340-34AD-D73C-19E6-AB22065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7E33-E255-B12F-2C99-22FF091C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61BA6-BA73-D630-E20D-BC86528B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D6A5-E169-1EAB-DB14-C67AC88B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2E89E-4C31-6ECF-F42D-16AF75F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C396A-9BB7-393F-BB31-BA361CC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357-900C-E223-3692-D097B010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8778-AC95-6B5A-D0DF-005D37ED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8C32-BDA8-31ED-C415-380E980D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F24D5-923A-6BA0-6464-42C6D2AC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B7965-0C9C-4EA2-59C0-7251955F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5D20-2C82-EBB4-3A35-BF69FF57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6C8D-F6CC-6B56-8847-41466E24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313D-DE87-4175-6499-CF77B72B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23611-B63D-1BBA-51AE-2A144D345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919AD-4193-079F-BF14-734E9A93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6CD2-2FDE-671D-FF30-668E95B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5302-7417-FA9D-4D55-0B171285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D00D-16AE-0AF9-C857-2D91A68A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66691-DE24-2410-2C27-32B07C47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989F-FEE8-B16D-8252-459A434C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7D3A-7C80-17E5-B5D7-0C0631DF6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6C5A-BEE9-4876-BCD9-A822C6485DDA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9CA3-6201-19CE-1143-0EC3B9D41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05A4-5E04-B27E-F908-84EC133F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9A9E-A5B4-41C0-AA76-B2D44063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8795-5652-25AB-EB33-57E3D580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472" y="5398246"/>
            <a:ext cx="9265055" cy="1459754"/>
          </a:xfrm>
          <a:effectLst>
            <a:innerShdw blurRad="114300">
              <a:prstClr val="black"/>
            </a:innerShdw>
          </a:effectLst>
        </p:spPr>
        <p:txBody>
          <a:bodyPr anchor="ctr">
            <a:normAutofit fontScale="90000"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GB" sz="2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br>
              <a:rPr lang="en-GB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SESHADRI RAO GUDLAVALLERU ENGINEERING COLLEGE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 with Permanent Affiliation to JNTUK, Kakinada)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Seshadri Rao Knowledge Village GUDLAVALLERU – 521356 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cap="none" dirty="0"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4ECC8-D66D-6B71-EBF3-D1C995889F0E}"/>
              </a:ext>
            </a:extLst>
          </p:cNvPr>
          <p:cNvSpPr txBox="1"/>
          <p:nvPr/>
        </p:nvSpPr>
        <p:spPr>
          <a:xfrm>
            <a:off x="1662779" y="2293151"/>
            <a:ext cx="6360380" cy="74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Presented By Batch-C14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23877-9E17-4BC3-887D-6C1B927B8F3A}"/>
              </a:ext>
            </a:extLst>
          </p:cNvPr>
          <p:cNvSpPr txBox="1"/>
          <p:nvPr/>
        </p:nvSpPr>
        <p:spPr>
          <a:xfrm>
            <a:off x="1620105" y="2572267"/>
            <a:ext cx="8951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M.S.K.Chaithanya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 - 22481A12G0 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T.J.L.Nandini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- 22481A12G8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P.Manoj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 - 22481A12D8                   	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Sk.Gafoor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- 22481A12F4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3F4B6-1F90-A40C-FB49-66D01B616400}"/>
              </a:ext>
            </a:extLst>
          </p:cNvPr>
          <p:cNvSpPr txBox="1"/>
          <p:nvPr/>
        </p:nvSpPr>
        <p:spPr>
          <a:xfrm>
            <a:off x="185858" y="259939"/>
            <a:ext cx="1150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Title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AC875B-E91B-52ED-BBF4-EB7737C8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05" y="901695"/>
            <a:ext cx="1557831" cy="142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AA54754D-9AA8-8530-7A7A-9EE31BE20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472" y="4137352"/>
            <a:ext cx="9144000" cy="100992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Mrs.M.Divya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Sumithra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FBD4-AF59-2080-2CEE-BBA919CB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679191"/>
            <a:ext cx="3341914" cy="875846"/>
          </a:xfrm>
        </p:spPr>
        <p:txBody>
          <a:bodyPr>
            <a:norm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CONTENTS</a:t>
            </a:r>
            <a:r>
              <a:rPr kumimoji="0" lang="en-IN" sz="2000" b="1" i="0" u="none" strike="noStrike" kern="1200" cap="all" spc="5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AE13-CA76-3B8D-3799-A16C06BB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Discussions</a:t>
            </a: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782-DD79-2430-4319-8288ABF7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4130" y="2138369"/>
            <a:ext cx="50488" cy="757325"/>
            <a:chOff x="429150" y="1287452"/>
            <a:chExt cx="50488" cy="757325"/>
          </a:xfrm>
        </p:grpSpPr>
        <p:sp>
          <p:nvSpPr>
            <p:cNvPr id="2" name="Rounded Rectangle 1"/>
            <p:cNvSpPr/>
            <p:nvPr/>
          </p:nvSpPr>
          <p:spPr>
            <a:xfrm>
              <a:off x="429150" y="1287452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4395" y="1337941"/>
              <a:ext cx="8414" cy="656348"/>
            </a:xfrm>
            <a:custGeom>
              <a:avLst/>
              <a:gdLst/>
              <a:ahLst/>
              <a:cxnLst/>
              <a:rect l="0" t="0" r="0" b="0"/>
              <a:pathLst>
                <a:path w="8414" h="656348">
                  <a:moveTo>
                    <a:pt x="0" y="0"/>
                  </a:moveTo>
                  <a:lnTo>
                    <a:pt x="0" y="656348"/>
                  </a:lnTo>
                </a:path>
              </a:pathLst>
            </a:custGeom>
            <a:noFill/>
            <a:ln w="12621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29150" y="199428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8781" y="2138369"/>
            <a:ext cx="50488" cy="757325"/>
            <a:chOff x="1943801" y="1287452"/>
            <a:chExt cx="50488" cy="757325"/>
          </a:xfrm>
        </p:grpSpPr>
        <p:sp>
          <p:nvSpPr>
            <p:cNvPr id="6" name="Rounded Rectangle 5"/>
            <p:cNvSpPr/>
            <p:nvPr/>
          </p:nvSpPr>
          <p:spPr>
            <a:xfrm>
              <a:off x="1943801" y="1287452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69045" y="1337941"/>
              <a:ext cx="8414" cy="656348"/>
            </a:xfrm>
            <a:custGeom>
              <a:avLst/>
              <a:gdLst/>
              <a:ahLst/>
              <a:cxnLst/>
              <a:rect l="0" t="0" r="0" b="0"/>
              <a:pathLst>
                <a:path w="8414" h="656348">
                  <a:moveTo>
                    <a:pt x="0" y="0"/>
                  </a:moveTo>
                  <a:lnTo>
                    <a:pt x="0" y="656348"/>
                  </a:lnTo>
                </a:path>
              </a:pathLst>
            </a:custGeom>
            <a:noFill/>
            <a:ln w="1262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43801" y="199428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13431" y="2138369"/>
            <a:ext cx="50488" cy="757325"/>
            <a:chOff x="3458451" y="1287452"/>
            <a:chExt cx="50488" cy="757325"/>
          </a:xfrm>
        </p:grpSpPr>
        <p:sp>
          <p:nvSpPr>
            <p:cNvPr id="10" name="Rounded Rectangle 9"/>
            <p:cNvSpPr/>
            <p:nvPr/>
          </p:nvSpPr>
          <p:spPr>
            <a:xfrm>
              <a:off x="3458451" y="1287452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83695" y="1337941"/>
              <a:ext cx="8414" cy="656348"/>
            </a:xfrm>
            <a:custGeom>
              <a:avLst/>
              <a:gdLst/>
              <a:ahLst/>
              <a:cxnLst/>
              <a:rect l="0" t="0" r="0" b="0"/>
              <a:pathLst>
                <a:path w="8414" h="656348">
                  <a:moveTo>
                    <a:pt x="0" y="0"/>
                  </a:moveTo>
                  <a:lnTo>
                    <a:pt x="0" y="656348"/>
                  </a:lnTo>
                </a:path>
              </a:pathLst>
            </a:custGeom>
            <a:noFill/>
            <a:ln w="12621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58451" y="199428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28081" y="1936415"/>
            <a:ext cx="50488" cy="959278"/>
            <a:chOff x="4973101" y="1085499"/>
            <a:chExt cx="50488" cy="959278"/>
          </a:xfrm>
        </p:grpSpPr>
        <p:sp>
          <p:nvSpPr>
            <p:cNvPr id="14" name="Rounded Rectangle 13"/>
            <p:cNvSpPr/>
            <p:nvPr/>
          </p:nvSpPr>
          <p:spPr>
            <a:xfrm>
              <a:off x="4973101" y="108549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98346" y="1135987"/>
              <a:ext cx="8414" cy="858301"/>
            </a:xfrm>
            <a:custGeom>
              <a:avLst/>
              <a:gdLst/>
              <a:ahLst/>
              <a:cxnLst/>
              <a:rect l="0" t="0" r="0" b="0"/>
              <a:pathLst>
                <a:path w="8414" h="858301">
                  <a:moveTo>
                    <a:pt x="0" y="0"/>
                  </a:moveTo>
                  <a:lnTo>
                    <a:pt x="0" y="858301"/>
                  </a:lnTo>
                </a:path>
              </a:pathLst>
            </a:custGeom>
            <a:noFill/>
            <a:ln w="12621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73101" y="199428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2732" y="2138369"/>
            <a:ext cx="50488" cy="757325"/>
            <a:chOff x="6487752" y="1287452"/>
            <a:chExt cx="50488" cy="757325"/>
          </a:xfrm>
        </p:grpSpPr>
        <p:sp>
          <p:nvSpPr>
            <p:cNvPr id="18" name="Rounded Rectangle 17"/>
            <p:cNvSpPr/>
            <p:nvPr/>
          </p:nvSpPr>
          <p:spPr>
            <a:xfrm>
              <a:off x="6487752" y="1287452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BA5DE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12996" y="1337941"/>
              <a:ext cx="8414" cy="656348"/>
            </a:xfrm>
            <a:custGeom>
              <a:avLst/>
              <a:gdLst/>
              <a:ahLst/>
              <a:cxnLst/>
              <a:rect l="0" t="0" r="0" b="0"/>
              <a:pathLst>
                <a:path w="8414" h="656348">
                  <a:moveTo>
                    <a:pt x="0" y="0"/>
                  </a:moveTo>
                  <a:lnTo>
                    <a:pt x="0" y="656348"/>
                  </a:lnTo>
                </a:path>
              </a:pathLst>
            </a:custGeom>
            <a:noFill/>
            <a:ln w="12621">
              <a:solidFill>
                <a:srgbClr val="BA5DE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87752" y="199428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BA5DE5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309375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66700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824025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1350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38675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096000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53326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10651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367976" y="2971426"/>
            <a:ext cx="706836" cy="605860"/>
          </a:xfrm>
          <a:custGeom>
            <a:avLst/>
            <a:gdLst/>
            <a:ahLst/>
            <a:cxnLst/>
            <a:rect l="0" t="0" r="0" b="0"/>
            <a:pathLst>
              <a:path w="706836" h="605860">
                <a:moveTo>
                  <a:pt x="706836" y="302930"/>
                </a:moveTo>
                <a:lnTo>
                  <a:pt x="555371" y="605860"/>
                </a:lnTo>
                <a:lnTo>
                  <a:pt x="0" y="605860"/>
                </a:lnTo>
                <a:lnTo>
                  <a:pt x="151465" y="302930"/>
                </a:lnTo>
                <a:lnTo>
                  <a:pt x="0" y="0"/>
                </a:lnTo>
                <a:lnTo>
                  <a:pt x="555371" y="0"/>
                </a:lnTo>
                <a:close/>
              </a:path>
            </a:pathLst>
          </a:custGeom>
          <a:noFill/>
          <a:ln w="12621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041456" y="3653019"/>
            <a:ext cx="50488" cy="959278"/>
            <a:chOff x="1186476" y="2802103"/>
            <a:chExt cx="50488" cy="959278"/>
          </a:xfrm>
        </p:grpSpPr>
        <p:sp>
          <p:nvSpPr>
            <p:cNvPr id="31" name="Rounded Rectangle 30"/>
            <p:cNvSpPr/>
            <p:nvPr/>
          </p:nvSpPr>
          <p:spPr>
            <a:xfrm>
              <a:off x="1186476" y="280210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211720" y="2852591"/>
              <a:ext cx="8414" cy="858301"/>
            </a:xfrm>
            <a:custGeom>
              <a:avLst/>
              <a:gdLst/>
              <a:ahLst/>
              <a:cxnLst/>
              <a:rect l="0" t="0" r="0" b="0"/>
              <a:pathLst>
                <a:path w="8414" h="858301">
                  <a:moveTo>
                    <a:pt x="0" y="0"/>
                  </a:moveTo>
                  <a:lnTo>
                    <a:pt x="0" y="858301"/>
                  </a:lnTo>
                </a:path>
              </a:pathLst>
            </a:custGeom>
            <a:noFill/>
            <a:ln w="12621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186476" y="371089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556106" y="3653019"/>
            <a:ext cx="50488" cy="959278"/>
            <a:chOff x="2701126" y="2802103"/>
            <a:chExt cx="50488" cy="959278"/>
          </a:xfrm>
        </p:grpSpPr>
        <p:sp>
          <p:nvSpPr>
            <p:cNvPr id="35" name="Rounded Rectangle 34"/>
            <p:cNvSpPr/>
            <p:nvPr/>
          </p:nvSpPr>
          <p:spPr>
            <a:xfrm>
              <a:off x="2701126" y="280210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726370" y="2852591"/>
              <a:ext cx="8414" cy="858301"/>
            </a:xfrm>
            <a:custGeom>
              <a:avLst/>
              <a:gdLst/>
              <a:ahLst/>
              <a:cxnLst/>
              <a:rect l="0" t="0" r="0" b="0"/>
              <a:pathLst>
                <a:path w="8414" h="858301">
                  <a:moveTo>
                    <a:pt x="0" y="0"/>
                  </a:moveTo>
                  <a:lnTo>
                    <a:pt x="0" y="858301"/>
                  </a:lnTo>
                </a:path>
              </a:pathLst>
            </a:custGeom>
            <a:noFill/>
            <a:ln w="12621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701126" y="371089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0756" y="3653019"/>
            <a:ext cx="50488" cy="1060254"/>
            <a:chOff x="4215776" y="2802103"/>
            <a:chExt cx="50488" cy="1060254"/>
          </a:xfrm>
        </p:grpSpPr>
        <p:sp>
          <p:nvSpPr>
            <p:cNvPr id="39" name="Rounded Rectangle 38"/>
            <p:cNvSpPr/>
            <p:nvPr/>
          </p:nvSpPr>
          <p:spPr>
            <a:xfrm>
              <a:off x="4215776" y="280210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241020" y="2852591"/>
              <a:ext cx="8414" cy="959278"/>
            </a:xfrm>
            <a:custGeom>
              <a:avLst/>
              <a:gdLst/>
              <a:ahLst/>
              <a:cxnLst/>
              <a:rect l="0" t="0" r="0" b="0"/>
              <a:pathLst>
                <a:path w="8414" h="959278">
                  <a:moveTo>
                    <a:pt x="0" y="0"/>
                  </a:moveTo>
                  <a:lnTo>
                    <a:pt x="0" y="959278"/>
                  </a:lnTo>
                </a:path>
              </a:pathLst>
            </a:custGeom>
            <a:noFill/>
            <a:ln w="12621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215776" y="3811869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85406" y="3653020"/>
            <a:ext cx="50488" cy="858301"/>
            <a:chOff x="5730426" y="2802103"/>
            <a:chExt cx="50488" cy="858301"/>
          </a:xfrm>
        </p:grpSpPr>
        <p:sp>
          <p:nvSpPr>
            <p:cNvPr id="43" name="Rounded Rectangle 42"/>
            <p:cNvSpPr/>
            <p:nvPr/>
          </p:nvSpPr>
          <p:spPr>
            <a:xfrm>
              <a:off x="5730426" y="2802103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755671" y="2852591"/>
              <a:ext cx="8414" cy="757325"/>
            </a:xfrm>
            <a:custGeom>
              <a:avLst/>
              <a:gdLst/>
              <a:ahLst/>
              <a:cxnLst/>
              <a:rect l="0" t="0" r="0" b="0"/>
              <a:pathLst>
                <a:path w="8414" h="757325">
                  <a:moveTo>
                    <a:pt x="0" y="0"/>
                  </a:moveTo>
                  <a:lnTo>
                    <a:pt x="0" y="757325"/>
                  </a:lnTo>
                </a:path>
              </a:pathLst>
            </a:custGeom>
            <a:noFill/>
            <a:ln w="12621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730426" y="3609916"/>
              <a:ext cx="50488" cy="50488"/>
            </a:xfrm>
            <a:custGeom>
              <a:avLst/>
              <a:gdLst/>
              <a:ahLst/>
              <a:cxnLst/>
              <a:rect l="0" t="0" r="0" b="0"/>
              <a:pathLst>
                <a:path w="50488" h="50488">
                  <a:moveTo>
                    <a:pt x="0" y="25244"/>
                  </a:moveTo>
                  <a:cubicBezTo>
                    <a:pt x="0" y="11302"/>
                    <a:pt x="11302" y="0"/>
                    <a:pt x="25244" y="0"/>
                  </a:cubicBezTo>
                  <a:cubicBezTo>
                    <a:pt x="39186" y="0"/>
                    <a:pt x="50488" y="11302"/>
                    <a:pt x="50488" y="25244"/>
                  </a:cubicBezTo>
                  <a:cubicBezTo>
                    <a:pt x="50488" y="39186"/>
                    <a:pt x="39186" y="50488"/>
                    <a:pt x="25244" y="50488"/>
                  </a:cubicBezTo>
                  <a:cubicBezTo>
                    <a:pt x="11302" y="50488"/>
                    <a:pt x="0" y="39186"/>
                    <a:pt x="0" y="25244"/>
                  </a:cubicBezTo>
                </a:path>
              </a:pathLst>
            </a:custGeom>
            <a:noFill/>
            <a:ln w="12621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85783" y="2475800"/>
            <a:ext cx="101790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the
pipeline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6482" y="2475800"/>
            <a:ext cx="1186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
modified U-Net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41831" y="2475800"/>
            <a:ext cx="114294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 and
normalization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28457" y="4190578"/>
            <a:ext cx="125938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confidence
heatmaps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85782" y="2198113"/>
            <a:ext cx="82915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BA5D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71132" y="2299090"/>
            <a:ext cx="1003480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
performance with
key metrics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6482" y="2198113"/>
            <a:ext cx="1287451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E0CB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41831" y="2198113"/>
            <a:ext cx="1118896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>
                <a:solidFill>
                  <a:srgbClr val="3CC5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4506" y="3813740"/>
            <a:ext cx="1222276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1EAB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27181" y="2198113"/>
            <a:ext cx="27411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E88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99157" y="3813740"/>
            <a:ext cx="103354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92BD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71133" y="1996160"/>
            <a:ext cx="13884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400" dirty="0">
                <a:solidFill>
                  <a:srgbClr val="E557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13805" y="3813740"/>
            <a:ext cx="112971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DE84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7281" y="362039"/>
            <a:ext cx="6032101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24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 Detection System Development Pipeline</a:t>
            </a:r>
            <a:br>
              <a:rPr lang="en-US" sz="24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Existing Functionality )</a:t>
            </a:r>
            <a:endParaRPr sz="2400" b="1" dirty="0">
              <a:solidFill>
                <a:srgbClr val="4848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28457" y="3788497"/>
            <a:ext cx="100709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>
                <a:solidFill>
                  <a:srgbClr val="DE58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&amp;
Visualization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84507" y="4116671"/>
            <a:ext cx="1209048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the
</a:t>
            </a:r>
            <a:r>
              <a:rPr sz="1100" dirty="0" err="1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MediaEval</a:t>
            </a:r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
dataset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99157" y="4116671"/>
            <a:ext cx="1183804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data into
training, validation,
and test sets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13805" y="4091427"/>
            <a:ext cx="1175391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
model with specific
losses and
regularizations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27181" y="2475800"/>
            <a:ext cx="113452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the
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94941" y="2814992"/>
            <a:ext cx="1473619" cy="1228016"/>
            <a:chOff x="2848998" y="2652515"/>
            <a:chExt cx="1473619" cy="1228016"/>
          </a:xfrm>
        </p:grpSpPr>
        <p:sp>
          <p:nvSpPr>
            <p:cNvPr id="2" name="Rounded Rectangle 1"/>
            <p:cNvSpPr/>
            <p:nvPr/>
          </p:nvSpPr>
          <p:spPr>
            <a:xfrm>
              <a:off x="2848998" y="2652515"/>
              <a:ext cx="1473619" cy="1228016"/>
            </a:xfrm>
            <a:custGeom>
              <a:avLst/>
              <a:gdLst/>
              <a:ahLst/>
              <a:cxnLst/>
              <a:rect l="0" t="0" r="0" b="0"/>
              <a:pathLst>
                <a:path w="1473619" h="1228016">
                  <a:moveTo>
                    <a:pt x="196482" y="0"/>
                  </a:moveTo>
                  <a:lnTo>
                    <a:pt x="1277137" y="0"/>
                  </a:lnTo>
                  <a:cubicBezTo>
                    <a:pt x="1277137" y="0"/>
                    <a:pt x="1473619" y="0"/>
                    <a:pt x="1473619" y="196482"/>
                  </a:cubicBezTo>
                  <a:lnTo>
                    <a:pt x="1473619" y="1031533"/>
                  </a:lnTo>
                  <a:cubicBezTo>
                    <a:pt x="1473619" y="1031533"/>
                    <a:pt x="1473619" y="1228016"/>
                    <a:pt x="1277137" y="1228016"/>
                  </a:cubicBezTo>
                  <a:lnTo>
                    <a:pt x="196482" y="1228016"/>
                  </a:lnTo>
                  <a:cubicBezTo>
                    <a:pt x="196482" y="1228016"/>
                    <a:pt x="0" y="1228016"/>
                    <a:pt x="0" y="1031533"/>
                  </a:cubicBezTo>
                  <a:lnTo>
                    <a:pt x="0" y="196482"/>
                  </a:lnTo>
                  <a:cubicBezTo>
                    <a:pt x="0" y="196482"/>
                    <a:pt x="0" y="0"/>
                    <a:pt x="196482" y="0"/>
                  </a:cubicBezTo>
                </a:path>
              </a:pathLst>
            </a:custGeom>
            <a:gradFill rotWithShape="1">
              <a:gsLst>
                <a:gs pos="0">
                  <a:srgbClr val="C8C8C8"/>
                </a:gs>
                <a:gs pos="100000">
                  <a:srgbClr val="A3A3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848998" y="2652515"/>
              <a:ext cx="1473619" cy="1228016"/>
            </a:xfrm>
            <a:custGeom>
              <a:avLst/>
              <a:gdLst/>
              <a:ahLst/>
              <a:cxnLst/>
              <a:rect l="0" t="0" r="0" b="0"/>
              <a:pathLst>
                <a:path w="1473619" h="1228016">
                  <a:moveTo>
                    <a:pt x="196482" y="0"/>
                  </a:moveTo>
                  <a:lnTo>
                    <a:pt x="1277137" y="0"/>
                  </a:lnTo>
                  <a:cubicBezTo>
                    <a:pt x="1277137" y="0"/>
                    <a:pt x="1473619" y="0"/>
                    <a:pt x="1473619" y="196482"/>
                  </a:cubicBezTo>
                  <a:lnTo>
                    <a:pt x="1473619" y="1031533"/>
                  </a:lnTo>
                  <a:cubicBezTo>
                    <a:pt x="1473619" y="1031533"/>
                    <a:pt x="1473619" y="1228016"/>
                    <a:pt x="1277137" y="1228016"/>
                  </a:cubicBezTo>
                  <a:lnTo>
                    <a:pt x="196482" y="1228016"/>
                  </a:lnTo>
                  <a:cubicBezTo>
                    <a:pt x="196482" y="1228016"/>
                    <a:pt x="0" y="1228016"/>
                    <a:pt x="0" y="1031533"/>
                  </a:cubicBezTo>
                  <a:lnTo>
                    <a:pt x="0" y="196482"/>
                  </a:lnTo>
                  <a:cubicBezTo>
                    <a:pt x="0" y="196482"/>
                    <a:pt x="0" y="0"/>
                    <a:pt x="196482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42425" y="2667631"/>
            <a:ext cx="2652515" cy="442085"/>
            <a:chOff x="196482" y="2505153"/>
            <a:chExt cx="2652515" cy="442085"/>
          </a:xfrm>
        </p:grpSpPr>
        <p:sp>
          <p:nvSpPr>
            <p:cNvPr id="5" name="Rounded Rectangle 4"/>
            <p:cNvSpPr/>
            <p:nvPr/>
          </p:nvSpPr>
          <p:spPr>
            <a:xfrm>
              <a:off x="196482" y="2505153"/>
              <a:ext cx="2652515" cy="442085"/>
            </a:xfrm>
            <a:custGeom>
              <a:avLst/>
              <a:gdLst/>
              <a:ahLst/>
              <a:cxnLst/>
              <a:rect l="0" t="0" r="0" b="0"/>
              <a:pathLst>
                <a:path w="2652515" h="442085">
                  <a:moveTo>
                    <a:pt x="98241" y="0"/>
                  </a:moveTo>
                  <a:lnTo>
                    <a:pt x="2554274" y="0"/>
                  </a:lnTo>
                  <a:cubicBezTo>
                    <a:pt x="2554274" y="0"/>
                    <a:pt x="2652515" y="0"/>
                    <a:pt x="2652515" y="98241"/>
                  </a:cubicBezTo>
                  <a:lnTo>
                    <a:pt x="2652515" y="343844"/>
                  </a:lnTo>
                  <a:cubicBezTo>
                    <a:pt x="2652515" y="343844"/>
                    <a:pt x="2652515" y="442085"/>
                    <a:pt x="2554274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6482" y="2505153"/>
              <a:ext cx="2652515" cy="442085"/>
            </a:xfrm>
            <a:custGeom>
              <a:avLst/>
              <a:gdLst/>
              <a:ahLst/>
              <a:cxnLst/>
              <a:rect l="0" t="0" r="0" b="0"/>
              <a:pathLst>
                <a:path w="2652515" h="442085">
                  <a:moveTo>
                    <a:pt x="98241" y="0"/>
                  </a:moveTo>
                  <a:lnTo>
                    <a:pt x="2554274" y="0"/>
                  </a:lnTo>
                  <a:cubicBezTo>
                    <a:pt x="2554274" y="0"/>
                    <a:pt x="2652515" y="0"/>
                    <a:pt x="2652515" y="98241"/>
                  </a:cubicBezTo>
                  <a:lnTo>
                    <a:pt x="2652515" y="343844"/>
                  </a:lnTo>
                  <a:cubicBezTo>
                    <a:pt x="2652515" y="343844"/>
                    <a:pt x="2652515" y="442085"/>
                    <a:pt x="2554274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95486" y="4386854"/>
            <a:ext cx="2456033" cy="442085"/>
            <a:chOff x="3749543" y="4224376"/>
            <a:chExt cx="2456033" cy="442085"/>
          </a:xfrm>
        </p:grpSpPr>
        <p:sp>
          <p:nvSpPr>
            <p:cNvPr id="8" name="Rounded Rectangle 7"/>
            <p:cNvSpPr/>
            <p:nvPr/>
          </p:nvSpPr>
          <p:spPr>
            <a:xfrm>
              <a:off x="3749543" y="4224376"/>
              <a:ext cx="2456033" cy="442085"/>
            </a:xfrm>
            <a:custGeom>
              <a:avLst/>
              <a:gdLst/>
              <a:ahLst/>
              <a:cxnLst/>
              <a:rect l="0" t="0" r="0" b="0"/>
              <a:pathLst>
                <a:path w="2456033" h="442085">
                  <a:moveTo>
                    <a:pt x="98241" y="0"/>
                  </a:moveTo>
                  <a:lnTo>
                    <a:pt x="2357791" y="0"/>
                  </a:lnTo>
                  <a:cubicBezTo>
                    <a:pt x="2357791" y="0"/>
                    <a:pt x="2456033" y="0"/>
                    <a:pt x="2456033" y="98241"/>
                  </a:cubicBezTo>
                  <a:lnTo>
                    <a:pt x="2456033" y="343844"/>
                  </a:lnTo>
                  <a:cubicBezTo>
                    <a:pt x="2456033" y="343844"/>
                    <a:pt x="2456033" y="442085"/>
                    <a:pt x="2357791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49543" y="4224376"/>
              <a:ext cx="2456033" cy="442085"/>
            </a:xfrm>
            <a:custGeom>
              <a:avLst/>
              <a:gdLst/>
              <a:ahLst/>
              <a:cxnLst/>
              <a:rect l="0" t="0" r="0" b="0"/>
              <a:pathLst>
                <a:path w="2456033" h="442085">
                  <a:moveTo>
                    <a:pt x="98241" y="0"/>
                  </a:moveTo>
                  <a:lnTo>
                    <a:pt x="2357791" y="0"/>
                  </a:lnTo>
                  <a:cubicBezTo>
                    <a:pt x="2357791" y="0"/>
                    <a:pt x="2456033" y="0"/>
                    <a:pt x="2456033" y="98241"/>
                  </a:cubicBezTo>
                  <a:lnTo>
                    <a:pt x="2456033" y="343844"/>
                  </a:lnTo>
                  <a:cubicBezTo>
                    <a:pt x="2456033" y="343844"/>
                    <a:pt x="2456033" y="442085"/>
                    <a:pt x="2357791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1982" y="1439615"/>
            <a:ext cx="2456033" cy="442085"/>
            <a:chOff x="966039" y="1277137"/>
            <a:chExt cx="2456033" cy="442085"/>
          </a:xfrm>
        </p:grpSpPr>
        <p:sp>
          <p:nvSpPr>
            <p:cNvPr id="11" name="Rounded Rectangle 10"/>
            <p:cNvSpPr/>
            <p:nvPr/>
          </p:nvSpPr>
          <p:spPr>
            <a:xfrm>
              <a:off x="966039" y="1277137"/>
              <a:ext cx="2456033" cy="442085"/>
            </a:xfrm>
            <a:custGeom>
              <a:avLst/>
              <a:gdLst/>
              <a:ahLst/>
              <a:cxnLst/>
              <a:rect l="0" t="0" r="0" b="0"/>
              <a:pathLst>
                <a:path w="2456033" h="442085">
                  <a:moveTo>
                    <a:pt x="98241" y="0"/>
                  </a:moveTo>
                  <a:lnTo>
                    <a:pt x="2357791" y="0"/>
                  </a:lnTo>
                  <a:cubicBezTo>
                    <a:pt x="2357791" y="0"/>
                    <a:pt x="2456033" y="0"/>
                    <a:pt x="2456033" y="98241"/>
                  </a:cubicBezTo>
                  <a:lnTo>
                    <a:pt x="2456033" y="343844"/>
                  </a:lnTo>
                  <a:cubicBezTo>
                    <a:pt x="2456033" y="343844"/>
                    <a:pt x="2456033" y="442085"/>
                    <a:pt x="2357791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66039" y="1277137"/>
              <a:ext cx="2456033" cy="442085"/>
            </a:xfrm>
            <a:custGeom>
              <a:avLst/>
              <a:gdLst/>
              <a:ahLst/>
              <a:cxnLst/>
              <a:rect l="0" t="0" r="0" b="0"/>
              <a:pathLst>
                <a:path w="2456033" h="442085">
                  <a:moveTo>
                    <a:pt x="98241" y="0"/>
                  </a:moveTo>
                  <a:lnTo>
                    <a:pt x="2357791" y="0"/>
                  </a:lnTo>
                  <a:cubicBezTo>
                    <a:pt x="2357791" y="0"/>
                    <a:pt x="2456033" y="0"/>
                    <a:pt x="2456033" y="98241"/>
                  </a:cubicBezTo>
                  <a:lnTo>
                    <a:pt x="2456033" y="343844"/>
                  </a:lnTo>
                  <a:cubicBezTo>
                    <a:pt x="2456033" y="343844"/>
                    <a:pt x="2456033" y="442085"/>
                    <a:pt x="2357791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44606" y="1734339"/>
            <a:ext cx="2259550" cy="442085"/>
            <a:chOff x="3798664" y="1571861"/>
            <a:chExt cx="2259550" cy="442085"/>
          </a:xfrm>
        </p:grpSpPr>
        <p:sp>
          <p:nvSpPr>
            <p:cNvPr id="14" name="Rounded Rectangle 13"/>
            <p:cNvSpPr/>
            <p:nvPr/>
          </p:nvSpPr>
          <p:spPr>
            <a:xfrm>
              <a:off x="3798664" y="1571861"/>
              <a:ext cx="2259550" cy="442085"/>
            </a:xfrm>
            <a:custGeom>
              <a:avLst/>
              <a:gdLst/>
              <a:ahLst/>
              <a:cxnLst/>
              <a:rect l="0" t="0" r="0" b="0"/>
              <a:pathLst>
                <a:path w="2259550" h="442085">
                  <a:moveTo>
                    <a:pt x="98241" y="0"/>
                  </a:moveTo>
                  <a:lnTo>
                    <a:pt x="2161309" y="0"/>
                  </a:lnTo>
                  <a:cubicBezTo>
                    <a:pt x="2161309" y="0"/>
                    <a:pt x="2259550" y="0"/>
                    <a:pt x="2259550" y="98241"/>
                  </a:cubicBezTo>
                  <a:lnTo>
                    <a:pt x="2259550" y="343844"/>
                  </a:lnTo>
                  <a:cubicBezTo>
                    <a:pt x="2259550" y="343844"/>
                    <a:pt x="2259550" y="442085"/>
                    <a:pt x="2161309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E4A9FF"/>
                </a:gs>
                <a:gs pos="100000">
                  <a:srgbClr val="CD6AFB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664" y="1571861"/>
              <a:ext cx="2259550" cy="442085"/>
            </a:xfrm>
            <a:custGeom>
              <a:avLst/>
              <a:gdLst/>
              <a:ahLst/>
              <a:cxnLst/>
              <a:rect l="0" t="0" r="0" b="0"/>
              <a:pathLst>
                <a:path w="2259550" h="442085">
                  <a:moveTo>
                    <a:pt x="98241" y="0"/>
                  </a:moveTo>
                  <a:lnTo>
                    <a:pt x="2161309" y="0"/>
                  </a:lnTo>
                  <a:cubicBezTo>
                    <a:pt x="2161309" y="0"/>
                    <a:pt x="2259550" y="0"/>
                    <a:pt x="2259550" y="98241"/>
                  </a:cubicBezTo>
                  <a:lnTo>
                    <a:pt x="2259550" y="343844"/>
                  </a:lnTo>
                  <a:cubicBezTo>
                    <a:pt x="2259550" y="343844"/>
                    <a:pt x="2259550" y="442085"/>
                    <a:pt x="2161309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66802" y="2667631"/>
            <a:ext cx="2161309" cy="442085"/>
            <a:chOff x="4420859" y="2505153"/>
            <a:chExt cx="2161309" cy="442085"/>
          </a:xfrm>
        </p:grpSpPr>
        <p:sp>
          <p:nvSpPr>
            <p:cNvPr id="17" name="Rounded Rectangle 16"/>
            <p:cNvSpPr/>
            <p:nvPr/>
          </p:nvSpPr>
          <p:spPr>
            <a:xfrm>
              <a:off x="4420859" y="2505153"/>
              <a:ext cx="2161309" cy="442085"/>
            </a:xfrm>
            <a:custGeom>
              <a:avLst/>
              <a:gdLst/>
              <a:ahLst/>
              <a:cxnLst/>
              <a:rect l="0" t="0" r="0" b="0"/>
              <a:pathLst>
                <a:path w="2161309" h="442085">
                  <a:moveTo>
                    <a:pt x="98241" y="0"/>
                  </a:moveTo>
                  <a:lnTo>
                    <a:pt x="2063067" y="0"/>
                  </a:lnTo>
                  <a:cubicBezTo>
                    <a:pt x="2063067" y="0"/>
                    <a:pt x="2161309" y="0"/>
                    <a:pt x="2161309" y="98241"/>
                  </a:cubicBezTo>
                  <a:lnTo>
                    <a:pt x="2161309" y="343844"/>
                  </a:lnTo>
                  <a:cubicBezTo>
                    <a:pt x="2161309" y="343844"/>
                    <a:pt x="2161309" y="442085"/>
                    <a:pt x="2063067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20859" y="2505153"/>
              <a:ext cx="2161309" cy="442085"/>
            </a:xfrm>
            <a:custGeom>
              <a:avLst/>
              <a:gdLst/>
              <a:ahLst/>
              <a:cxnLst/>
              <a:rect l="0" t="0" r="0" b="0"/>
              <a:pathLst>
                <a:path w="2161309" h="442085">
                  <a:moveTo>
                    <a:pt x="98241" y="0"/>
                  </a:moveTo>
                  <a:lnTo>
                    <a:pt x="2063067" y="0"/>
                  </a:lnTo>
                  <a:cubicBezTo>
                    <a:pt x="2063067" y="0"/>
                    <a:pt x="2161309" y="0"/>
                    <a:pt x="2161309" y="98241"/>
                  </a:cubicBezTo>
                  <a:lnTo>
                    <a:pt x="2161309" y="343844"/>
                  </a:lnTo>
                  <a:cubicBezTo>
                    <a:pt x="2161309" y="343844"/>
                    <a:pt x="2161309" y="442085"/>
                    <a:pt x="2063067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1430" y="4386854"/>
            <a:ext cx="1768343" cy="442085"/>
            <a:chOff x="1555487" y="4224376"/>
            <a:chExt cx="1768343" cy="442085"/>
          </a:xfrm>
        </p:grpSpPr>
        <p:sp>
          <p:nvSpPr>
            <p:cNvPr id="20" name="Rounded Rectangle 19"/>
            <p:cNvSpPr/>
            <p:nvPr/>
          </p:nvSpPr>
          <p:spPr>
            <a:xfrm>
              <a:off x="1555487" y="4224376"/>
              <a:ext cx="1768343" cy="442085"/>
            </a:xfrm>
            <a:custGeom>
              <a:avLst/>
              <a:gdLst/>
              <a:ahLst/>
              <a:cxnLst/>
              <a:rect l="0" t="0" r="0" b="0"/>
              <a:pathLst>
                <a:path w="1768343" h="442085">
                  <a:moveTo>
                    <a:pt x="98241" y="0"/>
                  </a:moveTo>
                  <a:lnTo>
                    <a:pt x="1670102" y="0"/>
                  </a:lnTo>
                  <a:cubicBezTo>
                    <a:pt x="1670102" y="0"/>
                    <a:pt x="1768343" y="0"/>
                    <a:pt x="1768343" y="98241"/>
                  </a:cubicBezTo>
                  <a:lnTo>
                    <a:pt x="1768343" y="343844"/>
                  </a:lnTo>
                  <a:cubicBezTo>
                    <a:pt x="1768343" y="343844"/>
                    <a:pt x="1768343" y="442085"/>
                    <a:pt x="1670102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55487" y="4224376"/>
              <a:ext cx="1768343" cy="442085"/>
            </a:xfrm>
            <a:custGeom>
              <a:avLst/>
              <a:gdLst/>
              <a:ahLst/>
              <a:cxnLst/>
              <a:rect l="0" t="0" r="0" b="0"/>
              <a:pathLst>
                <a:path w="1768343" h="442085">
                  <a:moveTo>
                    <a:pt x="98241" y="0"/>
                  </a:moveTo>
                  <a:lnTo>
                    <a:pt x="1670102" y="0"/>
                  </a:lnTo>
                  <a:cubicBezTo>
                    <a:pt x="1670102" y="0"/>
                    <a:pt x="1768343" y="0"/>
                    <a:pt x="1768343" y="98241"/>
                  </a:cubicBezTo>
                  <a:lnTo>
                    <a:pt x="1768343" y="343844"/>
                  </a:lnTo>
                  <a:cubicBezTo>
                    <a:pt x="1768343" y="343844"/>
                    <a:pt x="1768343" y="442085"/>
                    <a:pt x="1670102" y="442085"/>
                  </a:cubicBezTo>
                  <a:lnTo>
                    <a:pt x="98241" y="442085"/>
                  </a:lnTo>
                  <a:cubicBezTo>
                    <a:pt x="98241" y="442085"/>
                    <a:pt x="0" y="442085"/>
                    <a:pt x="0" y="343844"/>
                  </a:cubicBezTo>
                  <a:lnTo>
                    <a:pt x="0" y="98241"/>
                  </a:lnTo>
                  <a:cubicBezTo>
                    <a:pt x="0" y="98241"/>
                    <a:pt x="0" y="0"/>
                    <a:pt x="98241" y="0"/>
                  </a:cubicBezTo>
                </a:path>
              </a:pathLst>
            </a:custGeom>
            <a:noFill/>
            <a:ln w="122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91526" y="2297159"/>
            <a:ext cx="157414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Learning Rate Scheduling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0428" y="2308232"/>
            <a:ext cx="8447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 Integration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0061" y="2004296"/>
            <a:ext cx="81272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Focal Loss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9528" y="3250321"/>
            <a:ext cx="87684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Encoder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50428" y="4960747"/>
            <a:ext cx="139461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External Datasets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2623" y="3241524"/>
            <a:ext cx="59311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Grad-CAM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11251" y="3536248"/>
            <a:ext cx="121828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Attention Modules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0237" y="5255471"/>
            <a:ext cx="102752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Inference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2623" y="3536248"/>
            <a:ext cx="75982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Saliency Maps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71989" y="3813149"/>
            <a:ext cx="144751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Multi-Channel Input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2622" y="3830972"/>
            <a:ext cx="11942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Estimation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0427" y="5255471"/>
            <a:ext cx="140743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Diversity &amp; Fusion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9070" y="329842"/>
            <a:ext cx="886026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Modules for Flood Detection Using Deep</a:t>
            </a:r>
            <a:r>
              <a:rPr lang="en-US" sz="24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74863" y="5550195"/>
            <a:ext cx="189314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 err="1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Temporal Prediction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8706" y="4960747"/>
            <a:ext cx="820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Inference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078567" y="1881700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0"/>
                </a:moveTo>
                <a:lnTo>
                  <a:pt x="147361" y="98241"/>
                </a:lnTo>
                <a:lnTo>
                  <a:pt x="147361" y="196482"/>
                </a:lnTo>
                <a:lnTo>
                  <a:pt x="73680" y="196482"/>
                </a:lnTo>
                <a:lnTo>
                  <a:pt x="0" y="196482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078567" y="1881700"/>
            <a:ext cx="147361" cy="491206"/>
          </a:xfrm>
          <a:custGeom>
            <a:avLst/>
            <a:gdLst/>
            <a:ahLst/>
            <a:cxnLst/>
            <a:rect l="0" t="0" r="0" b="0"/>
            <a:pathLst>
              <a:path w="147361" h="491206">
                <a:moveTo>
                  <a:pt x="147361" y="0"/>
                </a:moveTo>
                <a:lnTo>
                  <a:pt x="147361" y="61400"/>
                </a:lnTo>
                <a:lnTo>
                  <a:pt x="147361" y="392965"/>
                </a:lnTo>
                <a:cubicBezTo>
                  <a:pt x="147361" y="447222"/>
                  <a:pt x="103377" y="491206"/>
                  <a:pt x="49120" y="491206"/>
                </a:cubicBezTo>
                <a:lnTo>
                  <a:pt x="48301" y="491206"/>
                </a:lnTo>
                <a:lnTo>
                  <a:pt x="0" y="491206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44606" y="1955381"/>
            <a:ext cx="196482" cy="908732"/>
          </a:xfrm>
          <a:custGeom>
            <a:avLst/>
            <a:gdLst/>
            <a:ahLst/>
            <a:cxnLst/>
            <a:rect l="0" t="0" r="0" b="0"/>
            <a:pathLst>
              <a:path w="196482" h="908732">
                <a:moveTo>
                  <a:pt x="0" y="908732"/>
                </a:moveTo>
                <a:lnTo>
                  <a:pt x="0" y="794936"/>
                </a:lnTo>
                <a:lnTo>
                  <a:pt x="0" y="171103"/>
                </a:lnTo>
                <a:cubicBezTo>
                  <a:pt x="0" y="76605"/>
                  <a:pt x="76605" y="0"/>
                  <a:pt x="171103" y="0"/>
                </a:cubicBezTo>
                <a:lnTo>
                  <a:pt x="171922" y="0"/>
                </a:lnTo>
                <a:lnTo>
                  <a:pt x="196482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437572" y="2176424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196482"/>
                </a:moveTo>
                <a:lnTo>
                  <a:pt x="99060" y="196482"/>
                </a:lnTo>
                <a:lnTo>
                  <a:pt x="98241" y="196482"/>
                </a:lnTo>
                <a:cubicBezTo>
                  <a:pt x="43984" y="196482"/>
                  <a:pt x="0" y="152498"/>
                  <a:pt x="0" y="98241"/>
                </a:cubicBezTo>
                <a:lnTo>
                  <a:pt x="0" y="24560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37572" y="4828939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196482"/>
                </a:moveTo>
                <a:lnTo>
                  <a:pt x="73680" y="196482"/>
                </a:lnTo>
                <a:lnTo>
                  <a:pt x="0" y="196482"/>
                </a:lnTo>
                <a:lnTo>
                  <a:pt x="0" y="98241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37572" y="4828939"/>
            <a:ext cx="147361" cy="491206"/>
          </a:xfrm>
          <a:custGeom>
            <a:avLst/>
            <a:gdLst/>
            <a:ahLst/>
            <a:cxnLst/>
            <a:rect l="0" t="0" r="0" b="0"/>
            <a:pathLst>
              <a:path w="147361" h="491206">
                <a:moveTo>
                  <a:pt x="147361" y="491206"/>
                </a:moveTo>
                <a:lnTo>
                  <a:pt x="99060" y="491206"/>
                </a:lnTo>
                <a:lnTo>
                  <a:pt x="98241" y="491206"/>
                </a:lnTo>
                <a:cubicBezTo>
                  <a:pt x="43984" y="491206"/>
                  <a:pt x="0" y="447222"/>
                  <a:pt x="0" y="392965"/>
                </a:cubicBezTo>
                <a:lnTo>
                  <a:pt x="0" y="61400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00217" y="2888674"/>
            <a:ext cx="392965" cy="352031"/>
          </a:xfrm>
          <a:custGeom>
            <a:avLst/>
            <a:gdLst/>
            <a:ahLst/>
            <a:cxnLst/>
            <a:rect l="0" t="0" r="0" b="0"/>
            <a:pathLst>
              <a:path w="392965" h="352031">
                <a:moveTo>
                  <a:pt x="0" y="0"/>
                </a:moveTo>
                <a:lnTo>
                  <a:pt x="24560" y="0"/>
                </a:lnTo>
                <a:lnTo>
                  <a:pt x="25379" y="0"/>
                </a:lnTo>
                <a:cubicBezTo>
                  <a:pt x="119876" y="0"/>
                  <a:pt x="196482" y="76605"/>
                  <a:pt x="196482" y="171103"/>
                </a:cubicBezTo>
                <a:lnTo>
                  <a:pt x="196482" y="180109"/>
                </a:lnTo>
                <a:lnTo>
                  <a:pt x="196482" y="180927"/>
                </a:lnTo>
                <a:cubicBezTo>
                  <a:pt x="196482" y="275425"/>
                  <a:pt x="273088" y="352031"/>
                  <a:pt x="367586" y="352031"/>
                </a:cubicBezTo>
                <a:lnTo>
                  <a:pt x="368404" y="352031"/>
                </a:lnTo>
                <a:lnTo>
                  <a:pt x="392965" y="352031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422411" y="1660657"/>
            <a:ext cx="196482" cy="1203456"/>
          </a:xfrm>
          <a:custGeom>
            <a:avLst/>
            <a:gdLst/>
            <a:ahLst/>
            <a:cxnLst/>
            <a:rect l="0" t="0" r="0" b="0"/>
            <a:pathLst>
              <a:path w="196482" h="1203456">
                <a:moveTo>
                  <a:pt x="0" y="0"/>
                </a:moveTo>
                <a:lnTo>
                  <a:pt x="24560" y="0"/>
                </a:lnTo>
                <a:lnTo>
                  <a:pt x="25379" y="0"/>
                </a:lnTo>
                <a:cubicBezTo>
                  <a:pt x="119876" y="0"/>
                  <a:pt x="196482" y="76605"/>
                  <a:pt x="196482" y="171103"/>
                </a:cubicBezTo>
                <a:lnTo>
                  <a:pt x="196482" y="1052819"/>
                </a:lnTo>
                <a:lnTo>
                  <a:pt x="196482" y="1203456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470319" y="2888674"/>
            <a:ext cx="392965" cy="352031"/>
          </a:xfrm>
          <a:custGeom>
            <a:avLst/>
            <a:gdLst/>
            <a:ahLst/>
            <a:cxnLst/>
            <a:rect l="0" t="0" r="0" b="0"/>
            <a:pathLst>
              <a:path w="392965" h="352031">
                <a:moveTo>
                  <a:pt x="0" y="352031"/>
                </a:moveTo>
                <a:lnTo>
                  <a:pt x="24560" y="352031"/>
                </a:lnTo>
                <a:lnTo>
                  <a:pt x="25379" y="352031"/>
                </a:lnTo>
                <a:cubicBezTo>
                  <a:pt x="119876" y="352031"/>
                  <a:pt x="196482" y="275425"/>
                  <a:pt x="196482" y="180927"/>
                </a:cubicBezTo>
                <a:lnTo>
                  <a:pt x="196482" y="180109"/>
                </a:lnTo>
                <a:lnTo>
                  <a:pt x="196482" y="171103"/>
                </a:lnTo>
                <a:cubicBezTo>
                  <a:pt x="196482" y="76605"/>
                  <a:pt x="273088" y="0"/>
                  <a:pt x="367586" y="0"/>
                </a:cubicBezTo>
                <a:lnTo>
                  <a:pt x="368404" y="0"/>
                </a:lnTo>
                <a:lnTo>
                  <a:pt x="392965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56372" y="3109716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0"/>
                </a:moveTo>
                <a:lnTo>
                  <a:pt x="147361" y="98241"/>
                </a:lnTo>
                <a:lnTo>
                  <a:pt x="147361" y="196482"/>
                </a:lnTo>
                <a:lnTo>
                  <a:pt x="73680" y="196482"/>
                </a:lnTo>
                <a:lnTo>
                  <a:pt x="0" y="196482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456372" y="3109716"/>
            <a:ext cx="147361" cy="491206"/>
          </a:xfrm>
          <a:custGeom>
            <a:avLst/>
            <a:gdLst/>
            <a:ahLst/>
            <a:cxnLst/>
            <a:rect l="0" t="0" r="0" b="0"/>
            <a:pathLst>
              <a:path w="147361" h="491206">
                <a:moveTo>
                  <a:pt x="147361" y="0"/>
                </a:moveTo>
                <a:lnTo>
                  <a:pt x="147361" y="245603"/>
                </a:lnTo>
                <a:lnTo>
                  <a:pt x="147361" y="491206"/>
                </a:lnTo>
                <a:lnTo>
                  <a:pt x="73680" y="491206"/>
                </a:lnTo>
                <a:lnTo>
                  <a:pt x="0" y="491206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56372" y="3109716"/>
            <a:ext cx="147361" cy="785930"/>
          </a:xfrm>
          <a:custGeom>
            <a:avLst/>
            <a:gdLst/>
            <a:ahLst/>
            <a:cxnLst/>
            <a:rect l="0" t="0" r="0" b="0"/>
            <a:pathLst>
              <a:path w="147361" h="785930">
                <a:moveTo>
                  <a:pt x="147361" y="0"/>
                </a:moveTo>
                <a:lnTo>
                  <a:pt x="147361" y="98241"/>
                </a:lnTo>
                <a:lnTo>
                  <a:pt x="147361" y="687689"/>
                </a:lnTo>
                <a:cubicBezTo>
                  <a:pt x="147361" y="741946"/>
                  <a:pt x="103377" y="785930"/>
                  <a:pt x="49120" y="785930"/>
                </a:cubicBezTo>
                <a:lnTo>
                  <a:pt x="48301" y="785930"/>
                </a:lnTo>
                <a:lnTo>
                  <a:pt x="0" y="78593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059767" y="3109716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196482"/>
                </a:moveTo>
                <a:lnTo>
                  <a:pt x="73680" y="196482"/>
                </a:lnTo>
                <a:lnTo>
                  <a:pt x="0" y="196482"/>
                </a:lnTo>
                <a:lnTo>
                  <a:pt x="0" y="98241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059767" y="3109716"/>
            <a:ext cx="147361" cy="491206"/>
          </a:xfrm>
          <a:custGeom>
            <a:avLst/>
            <a:gdLst/>
            <a:ahLst/>
            <a:cxnLst/>
            <a:rect l="0" t="0" r="0" b="0"/>
            <a:pathLst>
              <a:path w="147361" h="491206">
                <a:moveTo>
                  <a:pt x="147361" y="491206"/>
                </a:moveTo>
                <a:lnTo>
                  <a:pt x="73680" y="491206"/>
                </a:lnTo>
                <a:lnTo>
                  <a:pt x="0" y="491206"/>
                </a:lnTo>
                <a:lnTo>
                  <a:pt x="0" y="245603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059767" y="3109716"/>
            <a:ext cx="147361" cy="785930"/>
          </a:xfrm>
          <a:custGeom>
            <a:avLst/>
            <a:gdLst/>
            <a:ahLst/>
            <a:cxnLst/>
            <a:rect l="0" t="0" r="0" b="0"/>
            <a:pathLst>
              <a:path w="147361" h="785930">
                <a:moveTo>
                  <a:pt x="147361" y="785930"/>
                </a:moveTo>
                <a:lnTo>
                  <a:pt x="99060" y="785930"/>
                </a:lnTo>
                <a:lnTo>
                  <a:pt x="98241" y="785930"/>
                </a:lnTo>
                <a:cubicBezTo>
                  <a:pt x="43984" y="785930"/>
                  <a:pt x="0" y="741946"/>
                  <a:pt x="0" y="687689"/>
                </a:cubicBezTo>
                <a:lnTo>
                  <a:pt x="0" y="98241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22411" y="3993888"/>
            <a:ext cx="196482" cy="614008"/>
          </a:xfrm>
          <a:custGeom>
            <a:avLst/>
            <a:gdLst/>
            <a:ahLst/>
            <a:cxnLst/>
            <a:rect l="0" t="0" r="0" b="0"/>
            <a:pathLst>
              <a:path w="196482" h="614008">
                <a:moveTo>
                  <a:pt x="196482" y="0"/>
                </a:moveTo>
                <a:lnTo>
                  <a:pt x="196482" y="76955"/>
                </a:lnTo>
                <a:lnTo>
                  <a:pt x="196482" y="442904"/>
                </a:lnTo>
                <a:cubicBezTo>
                  <a:pt x="196482" y="537402"/>
                  <a:pt x="119876" y="614008"/>
                  <a:pt x="25379" y="614008"/>
                </a:cubicBezTo>
                <a:lnTo>
                  <a:pt x="24560" y="614008"/>
                </a:lnTo>
                <a:lnTo>
                  <a:pt x="0" y="614008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44606" y="3993888"/>
            <a:ext cx="196482" cy="614008"/>
          </a:xfrm>
          <a:custGeom>
            <a:avLst/>
            <a:gdLst/>
            <a:ahLst/>
            <a:cxnLst/>
            <a:rect l="0" t="0" r="0" b="0"/>
            <a:pathLst>
              <a:path w="196482" h="614008">
                <a:moveTo>
                  <a:pt x="196482" y="614008"/>
                </a:moveTo>
                <a:lnTo>
                  <a:pt x="171922" y="614008"/>
                </a:lnTo>
                <a:lnTo>
                  <a:pt x="171103" y="614008"/>
                </a:lnTo>
                <a:cubicBezTo>
                  <a:pt x="76605" y="614008"/>
                  <a:pt x="0" y="537402"/>
                  <a:pt x="0" y="442904"/>
                </a:cubicBezTo>
                <a:lnTo>
                  <a:pt x="0" y="76955"/>
                </a:lnTo>
                <a:lnTo>
                  <a:pt x="0" y="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8567" y="4828939"/>
            <a:ext cx="147361" cy="196482"/>
          </a:xfrm>
          <a:custGeom>
            <a:avLst/>
            <a:gdLst/>
            <a:ahLst/>
            <a:cxnLst/>
            <a:rect l="0" t="0" r="0" b="0"/>
            <a:pathLst>
              <a:path w="147361" h="196482">
                <a:moveTo>
                  <a:pt x="147361" y="0"/>
                </a:moveTo>
                <a:lnTo>
                  <a:pt x="147361" y="98241"/>
                </a:lnTo>
                <a:lnTo>
                  <a:pt x="147361" y="196482"/>
                </a:lnTo>
                <a:lnTo>
                  <a:pt x="73680" y="196482"/>
                </a:lnTo>
                <a:lnTo>
                  <a:pt x="0" y="196482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78567" y="4828939"/>
            <a:ext cx="147361" cy="491206"/>
          </a:xfrm>
          <a:custGeom>
            <a:avLst/>
            <a:gdLst/>
            <a:ahLst/>
            <a:cxnLst/>
            <a:rect l="0" t="0" r="0" b="0"/>
            <a:pathLst>
              <a:path w="147361" h="491206">
                <a:moveTo>
                  <a:pt x="147361" y="0"/>
                </a:moveTo>
                <a:lnTo>
                  <a:pt x="147361" y="245603"/>
                </a:lnTo>
                <a:lnTo>
                  <a:pt x="147361" y="491206"/>
                </a:lnTo>
                <a:lnTo>
                  <a:pt x="73680" y="491206"/>
                </a:lnTo>
                <a:lnTo>
                  <a:pt x="0" y="491206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78567" y="4828939"/>
            <a:ext cx="147361" cy="785930"/>
          </a:xfrm>
          <a:custGeom>
            <a:avLst/>
            <a:gdLst/>
            <a:ahLst/>
            <a:cxnLst/>
            <a:rect l="0" t="0" r="0" b="0"/>
            <a:pathLst>
              <a:path w="147361" h="785930">
                <a:moveTo>
                  <a:pt x="147361" y="0"/>
                </a:moveTo>
                <a:lnTo>
                  <a:pt x="147361" y="98241"/>
                </a:lnTo>
                <a:lnTo>
                  <a:pt x="147361" y="687689"/>
                </a:lnTo>
                <a:cubicBezTo>
                  <a:pt x="147361" y="741946"/>
                  <a:pt x="103377" y="785930"/>
                  <a:pt x="49120" y="785930"/>
                </a:cubicBezTo>
                <a:lnTo>
                  <a:pt x="48301" y="785930"/>
                </a:lnTo>
                <a:lnTo>
                  <a:pt x="0" y="785930"/>
                </a:lnTo>
              </a:path>
            </a:pathLst>
          </a:custGeom>
          <a:noFill/>
          <a:ln w="1227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945" y="1873513"/>
            <a:ext cx="167193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Preprocessing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7675" y="2791059"/>
            <a:ext cx="206601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Architecture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76141" y="2806805"/>
            <a:ext cx="167994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Explainability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9580" y="3469934"/>
            <a:ext cx="977832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
Modules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25668" y="4501299"/>
            <a:ext cx="125194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Path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77622" y="1570908"/>
            <a:ext cx="1914050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Training Strategy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04825" y="4526029"/>
            <a:ext cx="1876860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Acquisition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142848" y="1832579"/>
            <a:ext cx="230863" cy="232170"/>
          </a:xfrm>
          <a:custGeom>
            <a:avLst/>
            <a:gdLst/>
            <a:ahLst/>
            <a:cxnLst/>
            <a:rect l="0" t="0" r="0" b="0"/>
            <a:pathLst>
              <a:path w="230863" h="232170">
                <a:moveTo>
                  <a:pt x="109699" y="203370"/>
                </a:moveTo>
                <a:cubicBezTo>
                  <a:pt x="57249" y="203370"/>
                  <a:pt x="14729" y="160851"/>
                  <a:pt x="14729" y="108401"/>
                </a:cubicBezTo>
                <a:cubicBezTo>
                  <a:pt x="14729" y="55950"/>
                  <a:pt x="57249" y="13431"/>
                  <a:pt x="109699" y="13431"/>
                </a:cubicBezTo>
                <a:cubicBezTo>
                  <a:pt x="162150" y="13431"/>
                  <a:pt x="204669" y="55950"/>
                  <a:pt x="204669" y="108401"/>
                </a:cubicBezTo>
                <a:cubicBezTo>
                  <a:pt x="204669" y="160851"/>
                  <a:pt x="162150" y="203370"/>
                  <a:pt x="109699" y="203370"/>
                </a:cubicBezTo>
                <a:close/>
                <a:moveTo>
                  <a:pt x="0" y="0"/>
                </a:moveTo>
                <a:moveTo>
                  <a:pt x="175447" y="176766"/>
                </a:moveTo>
                <a:lnTo>
                  <a:pt x="230863" y="232170"/>
                </a:lnTo>
                <a:moveTo>
                  <a:pt x="82891" y="79585"/>
                </a:moveTo>
                <a:cubicBezTo>
                  <a:pt x="62424" y="79585"/>
                  <a:pt x="62424" y="100052"/>
                  <a:pt x="62424" y="100052"/>
                </a:cubicBezTo>
                <a:lnTo>
                  <a:pt x="62424" y="132697"/>
                </a:lnTo>
                <a:cubicBezTo>
                  <a:pt x="62424" y="153164"/>
                  <a:pt x="82891" y="153164"/>
                  <a:pt x="82891" y="153164"/>
                </a:cubicBezTo>
                <a:lnTo>
                  <a:pt x="136545" y="153164"/>
                </a:lnTo>
                <a:cubicBezTo>
                  <a:pt x="157012" y="153164"/>
                  <a:pt x="157012" y="132697"/>
                  <a:pt x="157012" y="132697"/>
                </a:cubicBezTo>
                <a:lnTo>
                  <a:pt x="157012" y="100052"/>
                </a:lnTo>
                <a:cubicBezTo>
                  <a:pt x="157012" y="79585"/>
                  <a:pt x="136545" y="79585"/>
                  <a:pt x="136545" y="79585"/>
                </a:cubicBezTo>
                <a:lnTo>
                  <a:pt x="82891" y="79585"/>
                </a:lnTo>
                <a:moveTo>
                  <a:pt x="0" y="0"/>
                </a:moveTo>
                <a:moveTo>
                  <a:pt x="109710" y="50565"/>
                </a:moveTo>
                <a:lnTo>
                  <a:pt x="109710" y="79589"/>
                </a:lnTo>
                <a:moveTo>
                  <a:pt x="0" y="0"/>
                </a:moveTo>
                <a:moveTo>
                  <a:pt x="92401" y="109196"/>
                </a:moveTo>
                <a:lnTo>
                  <a:pt x="92401" y="123561"/>
                </a:lnTo>
                <a:moveTo>
                  <a:pt x="0" y="0"/>
                </a:moveTo>
                <a:moveTo>
                  <a:pt x="127039" y="109196"/>
                </a:moveTo>
                <a:lnTo>
                  <a:pt x="127039" y="123561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771563" y="2773548"/>
            <a:ext cx="204669" cy="230253"/>
          </a:xfrm>
          <a:custGeom>
            <a:avLst/>
            <a:gdLst/>
            <a:ahLst/>
            <a:cxnLst/>
            <a:rect l="0" t="0" r="0" b="0"/>
            <a:pathLst>
              <a:path w="204669" h="230253">
                <a:moveTo>
                  <a:pt x="0" y="30700"/>
                </a:moveTo>
                <a:cubicBezTo>
                  <a:pt x="0" y="13745"/>
                  <a:pt x="13745" y="0"/>
                  <a:pt x="30700" y="0"/>
                </a:cubicBezTo>
                <a:cubicBezTo>
                  <a:pt x="47655" y="0"/>
                  <a:pt x="61400" y="13745"/>
                  <a:pt x="61400" y="30700"/>
                </a:cubicBezTo>
                <a:cubicBezTo>
                  <a:pt x="61400" y="47655"/>
                  <a:pt x="47655" y="61400"/>
                  <a:pt x="30700" y="61400"/>
                </a:cubicBezTo>
                <a:cubicBezTo>
                  <a:pt x="13745" y="61400"/>
                  <a:pt x="0" y="47655"/>
                  <a:pt x="0" y="30700"/>
                </a:cubicBezTo>
                <a:close/>
                <a:moveTo>
                  <a:pt x="0" y="199552"/>
                </a:moveTo>
                <a:cubicBezTo>
                  <a:pt x="0" y="182596"/>
                  <a:pt x="13745" y="168852"/>
                  <a:pt x="30700" y="168852"/>
                </a:cubicBezTo>
                <a:cubicBezTo>
                  <a:pt x="47655" y="168852"/>
                  <a:pt x="61400" y="182596"/>
                  <a:pt x="61400" y="199552"/>
                </a:cubicBezTo>
                <a:cubicBezTo>
                  <a:pt x="61400" y="216508"/>
                  <a:pt x="47655" y="230253"/>
                  <a:pt x="30700" y="230253"/>
                </a:cubicBezTo>
                <a:cubicBezTo>
                  <a:pt x="13745" y="230253"/>
                  <a:pt x="0" y="216508"/>
                  <a:pt x="0" y="199552"/>
                </a:cubicBezTo>
                <a:close/>
                <a:moveTo>
                  <a:pt x="30700" y="61400"/>
                </a:moveTo>
                <a:lnTo>
                  <a:pt x="30700" y="168852"/>
                </a:lnTo>
                <a:moveTo>
                  <a:pt x="143268" y="199552"/>
                </a:moveTo>
                <a:cubicBezTo>
                  <a:pt x="143268" y="182596"/>
                  <a:pt x="157013" y="168852"/>
                  <a:pt x="173969" y="168852"/>
                </a:cubicBezTo>
                <a:cubicBezTo>
                  <a:pt x="190924" y="168852"/>
                  <a:pt x="204669" y="182596"/>
                  <a:pt x="204669" y="199552"/>
                </a:cubicBezTo>
                <a:cubicBezTo>
                  <a:pt x="204669" y="216508"/>
                  <a:pt x="190924" y="230253"/>
                  <a:pt x="173969" y="230253"/>
                </a:cubicBezTo>
                <a:cubicBezTo>
                  <a:pt x="157013" y="230253"/>
                  <a:pt x="143268" y="216508"/>
                  <a:pt x="143268" y="199552"/>
                </a:cubicBezTo>
                <a:close/>
                <a:moveTo>
                  <a:pt x="173969" y="133464"/>
                </a:moveTo>
                <a:cubicBezTo>
                  <a:pt x="171849" y="133464"/>
                  <a:pt x="170131" y="131746"/>
                  <a:pt x="170131" y="129627"/>
                </a:cubicBezTo>
                <a:cubicBezTo>
                  <a:pt x="170131" y="127508"/>
                  <a:pt x="171849" y="125789"/>
                  <a:pt x="173969" y="125789"/>
                </a:cubicBezTo>
                <a:moveTo>
                  <a:pt x="173969" y="125789"/>
                </a:moveTo>
                <a:cubicBezTo>
                  <a:pt x="176088" y="125789"/>
                  <a:pt x="177806" y="127508"/>
                  <a:pt x="177806" y="129627"/>
                </a:cubicBezTo>
                <a:cubicBezTo>
                  <a:pt x="177806" y="131746"/>
                  <a:pt x="176088" y="133464"/>
                  <a:pt x="173969" y="133464"/>
                </a:cubicBezTo>
                <a:moveTo>
                  <a:pt x="173969" y="84001"/>
                </a:moveTo>
                <a:cubicBezTo>
                  <a:pt x="171849" y="84001"/>
                  <a:pt x="170131" y="82283"/>
                  <a:pt x="170131" y="80163"/>
                </a:cubicBezTo>
                <a:cubicBezTo>
                  <a:pt x="170131" y="78044"/>
                  <a:pt x="171849" y="76326"/>
                  <a:pt x="173969" y="76326"/>
                </a:cubicBezTo>
                <a:moveTo>
                  <a:pt x="173969" y="76326"/>
                </a:moveTo>
                <a:cubicBezTo>
                  <a:pt x="176088" y="76326"/>
                  <a:pt x="177806" y="78044"/>
                  <a:pt x="177806" y="80163"/>
                </a:cubicBezTo>
                <a:cubicBezTo>
                  <a:pt x="177806" y="82283"/>
                  <a:pt x="176088" y="84001"/>
                  <a:pt x="173969" y="84001"/>
                </a:cubicBezTo>
                <a:moveTo>
                  <a:pt x="173969" y="34537"/>
                </a:moveTo>
                <a:cubicBezTo>
                  <a:pt x="171849" y="34537"/>
                  <a:pt x="170131" y="32819"/>
                  <a:pt x="170131" y="30700"/>
                </a:cubicBezTo>
                <a:cubicBezTo>
                  <a:pt x="170131" y="28580"/>
                  <a:pt x="171849" y="26862"/>
                  <a:pt x="173969" y="26862"/>
                </a:cubicBezTo>
                <a:moveTo>
                  <a:pt x="173969" y="26862"/>
                </a:moveTo>
                <a:cubicBezTo>
                  <a:pt x="176088" y="26862"/>
                  <a:pt x="177806" y="28580"/>
                  <a:pt x="177806" y="30700"/>
                </a:cubicBezTo>
                <a:cubicBezTo>
                  <a:pt x="177806" y="32819"/>
                  <a:pt x="176088" y="34537"/>
                  <a:pt x="173969" y="34537"/>
                </a:cubicBez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770201" y="2801690"/>
            <a:ext cx="235369" cy="173969"/>
          </a:xfrm>
          <a:custGeom>
            <a:avLst/>
            <a:gdLst/>
            <a:ahLst/>
            <a:cxnLst/>
            <a:rect l="0" t="0" r="0" b="0"/>
            <a:pathLst>
              <a:path w="235369" h="173969">
                <a:moveTo>
                  <a:pt x="10233" y="0"/>
                </a:moveTo>
                <a:lnTo>
                  <a:pt x="225136" y="0"/>
                </a:lnTo>
                <a:cubicBezTo>
                  <a:pt x="225136" y="0"/>
                  <a:pt x="235369" y="0"/>
                  <a:pt x="235369" y="10233"/>
                </a:cubicBezTo>
                <a:lnTo>
                  <a:pt x="235369" y="163735"/>
                </a:lnTo>
                <a:cubicBezTo>
                  <a:pt x="235369" y="163735"/>
                  <a:pt x="235369" y="173969"/>
                  <a:pt x="225136" y="173969"/>
                </a:cubicBezTo>
                <a:lnTo>
                  <a:pt x="10233" y="173969"/>
                </a:lnTo>
                <a:cubicBezTo>
                  <a:pt x="10233" y="173969"/>
                  <a:pt x="0" y="173969"/>
                  <a:pt x="0" y="163735"/>
                </a:cubicBezTo>
                <a:lnTo>
                  <a:pt x="0" y="10233"/>
                </a:lnTo>
                <a:cubicBezTo>
                  <a:pt x="0" y="10233"/>
                  <a:pt x="0" y="0"/>
                  <a:pt x="10233" y="0"/>
                </a:cubicBezTo>
                <a:moveTo>
                  <a:pt x="40892" y="122801"/>
                </a:moveTo>
                <a:lnTo>
                  <a:pt x="67203" y="78951"/>
                </a:lnTo>
                <a:cubicBezTo>
                  <a:pt x="68127" y="77407"/>
                  <a:pt x="69794" y="76462"/>
                  <a:pt x="71593" y="76462"/>
                </a:cubicBezTo>
                <a:cubicBezTo>
                  <a:pt x="73392" y="76462"/>
                  <a:pt x="75059" y="77407"/>
                  <a:pt x="75983" y="78951"/>
                </a:cubicBezTo>
                <a:lnTo>
                  <a:pt x="98630" y="116661"/>
                </a:lnTo>
                <a:cubicBezTo>
                  <a:pt x="99482" y="118083"/>
                  <a:pt x="100970" y="119004"/>
                  <a:pt x="102623" y="119132"/>
                </a:cubicBezTo>
                <a:cubicBezTo>
                  <a:pt x="104276" y="119260"/>
                  <a:pt x="105888" y="118579"/>
                  <a:pt x="106950" y="117306"/>
                </a:cubicBezTo>
                <a:lnTo>
                  <a:pt x="123988" y="96839"/>
                </a:lnTo>
                <a:cubicBezTo>
                  <a:pt x="124960" y="95673"/>
                  <a:pt x="126400" y="94999"/>
                  <a:pt x="127918" y="94999"/>
                </a:cubicBezTo>
                <a:cubicBezTo>
                  <a:pt x="129436" y="94999"/>
                  <a:pt x="130875" y="95673"/>
                  <a:pt x="131848" y="96839"/>
                </a:cubicBezTo>
                <a:lnTo>
                  <a:pt x="148784" y="117163"/>
                </a:lnTo>
                <a:cubicBezTo>
                  <a:pt x="149857" y="118449"/>
                  <a:pt x="151493" y="119129"/>
                  <a:pt x="153162" y="118982"/>
                </a:cubicBezTo>
                <a:cubicBezTo>
                  <a:pt x="154831" y="118835"/>
                  <a:pt x="156323" y="117880"/>
                  <a:pt x="157155" y="116426"/>
                </a:cubicBezTo>
                <a:lnTo>
                  <a:pt x="194395" y="51167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643520" y="3023755"/>
            <a:ext cx="376591" cy="368404"/>
          </a:xfrm>
          <a:custGeom>
            <a:avLst/>
            <a:gdLst/>
            <a:ahLst/>
            <a:cxnLst/>
            <a:rect l="0" t="0" r="0" b="0"/>
            <a:pathLst>
              <a:path w="376591" h="368404">
                <a:moveTo>
                  <a:pt x="0" y="368404"/>
                </a:moveTo>
                <a:lnTo>
                  <a:pt x="376591" y="368404"/>
                </a:lnTo>
                <a:moveTo>
                  <a:pt x="16308" y="368404"/>
                </a:moveTo>
                <a:lnTo>
                  <a:pt x="16308" y="327471"/>
                </a:lnTo>
                <a:cubicBezTo>
                  <a:pt x="16308" y="322949"/>
                  <a:pt x="19973" y="319284"/>
                  <a:pt x="24494" y="319284"/>
                </a:cubicBezTo>
                <a:lnTo>
                  <a:pt x="57241" y="319284"/>
                </a:lnTo>
                <a:cubicBezTo>
                  <a:pt x="61763" y="319284"/>
                  <a:pt x="65428" y="322949"/>
                  <a:pt x="65428" y="327471"/>
                </a:cubicBezTo>
                <a:lnTo>
                  <a:pt x="65428" y="368404"/>
                </a:lnTo>
                <a:moveTo>
                  <a:pt x="114549" y="368404"/>
                </a:moveTo>
                <a:lnTo>
                  <a:pt x="114549" y="261976"/>
                </a:lnTo>
                <a:cubicBezTo>
                  <a:pt x="114549" y="257455"/>
                  <a:pt x="118214" y="253790"/>
                  <a:pt x="122736" y="253790"/>
                </a:cubicBezTo>
                <a:lnTo>
                  <a:pt x="155483" y="253790"/>
                </a:lnTo>
                <a:cubicBezTo>
                  <a:pt x="160004" y="253790"/>
                  <a:pt x="163670" y="257455"/>
                  <a:pt x="163670" y="261976"/>
                </a:cubicBezTo>
                <a:lnTo>
                  <a:pt x="163670" y="368404"/>
                </a:lnTo>
                <a:moveTo>
                  <a:pt x="212790" y="368404"/>
                </a:moveTo>
                <a:lnTo>
                  <a:pt x="212790" y="196482"/>
                </a:lnTo>
                <a:cubicBezTo>
                  <a:pt x="212790" y="191961"/>
                  <a:pt x="216456" y="188295"/>
                  <a:pt x="220977" y="188295"/>
                </a:cubicBezTo>
                <a:lnTo>
                  <a:pt x="253724" y="188295"/>
                </a:lnTo>
                <a:cubicBezTo>
                  <a:pt x="258245" y="188295"/>
                  <a:pt x="261911" y="191961"/>
                  <a:pt x="261911" y="196482"/>
                </a:cubicBezTo>
                <a:lnTo>
                  <a:pt x="261911" y="368404"/>
                </a:lnTo>
                <a:moveTo>
                  <a:pt x="311032" y="368404"/>
                </a:moveTo>
                <a:lnTo>
                  <a:pt x="311032" y="130988"/>
                </a:lnTo>
                <a:cubicBezTo>
                  <a:pt x="311032" y="126467"/>
                  <a:pt x="314697" y="122801"/>
                  <a:pt x="319218" y="122801"/>
                </a:cubicBezTo>
                <a:lnTo>
                  <a:pt x="351965" y="122801"/>
                </a:lnTo>
                <a:cubicBezTo>
                  <a:pt x="356487" y="122801"/>
                  <a:pt x="360152" y="126467"/>
                  <a:pt x="360152" y="130988"/>
                </a:cubicBezTo>
                <a:lnTo>
                  <a:pt x="360152" y="368404"/>
                </a:lnTo>
                <a:moveTo>
                  <a:pt x="40933" y="204669"/>
                </a:moveTo>
                <a:lnTo>
                  <a:pt x="335657" y="8186"/>
                </a:lnTo>
                <a:moveTo>
                  <a:pt x="270163" y="0"/>
                </a:moveTo>
                <a:lnTo>
                  <a:pt x="335657" y="8186"/>
                </a:lnTo>
                <a:lnTo>
                  <a:pt x="327471" y="73680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350220" y="1542972"/>
            <a:ext cx="191433" cy="237462"/>
          </a:xfrm>
          <a:custGeom>
            <a:avLst/>
            <a:gdLst/>
            <a:ahLst/>
            <a:cxnLst/>
            <a:rect l="0" t="0" r="0" b="0"/>
            <a:pathLst>
              <a:path w="191433" h="237462">
                <a:moveTo>
                  <a:pt x="104438" y="0"/>
                </a:moveTo>
                <a:cubicBezTo>
                  <a:pt x="118567" y="0"/>
                  <a:pt x="130021" y="11454"/>
                  <a:pt x="130021" y="25583"/>
                </a:cubicBezTo>
                <a:cubicBezTo>
                  <a:pt x="130021" y="39713"/>
                  <a:pt x="118567" y="51167"/>
                  <a:pt x="104438" y="51167"/>
                </a:cubicBezTo>
                <a:cubicBezTo>
                  <a:pt x="90308" y="51167"/>
                  <a:pt x="78854" y="39713"/>
                  <a:pt x="78854" y="25583"/>
                </a:cubicBezTo>
                <a:cubicBezTo>
                  <a:pt x="78854" y="11454"/>
                  <a:pt x="90308" y="0"/>
                  <a:pt x="104438" y="0"/>
                </a:cubicBezTo>
                <a:close/>
                <a:moveTo>
                  <a:pt x="135128" y="102334"/>
                </a:moveTo>
                <a:lnTo>
                  <a:pt x="135128" y="71634"/>
                </a:lnTo>
                <a:lnTo>
                  <a:pt x="162379" y="71634"/>
                </a:lnTo>
                <a:cubicBezTo>
                  <a:pt x="178414" y="71634"/>
                  <a:pt x="191412" y="84632"/>
                  <a:pt x="191412" y="100666"/>
                </a:cubicBezTo>
                <a:cubicBezTo>
                  <a:pt x="191433" y="110950"/>
                  <a:pt x="184368" y="119894"/>
                  <a:pt x="174358" y="122255"/>
                </a:cubicBezTo>
                <a:cubicBezTo>
                  <a:pt x="164348" y="124616"/>
                  <a:pt x="154031" y="119772"/>
                  <a:pt x="149455" y="110562"/>
                </a:cubicBezTo>
                <a:lnTo>
                  <a:pt x="145361" y="102375"/>
                </a:lnTo>
                <a:close/>
                <a:moveTo>
                  <a:pt x="165828" y="102334"/>
                </a:moveTo>
                <a:lnTo>
                  <a:pt x="145361" y="102334"/>
                </a:lnTo>
                <a:moveTo>
                  <a:pt x="135128" y="102334"/>
                </a:moveTo>
                <a:lnTo>
                  <a:pt x="83899" y="102334"/>
                </a:lnTo>
                <a:lnTo>
                  <a:pt x="63800" y="149838"/>
                </a:lnTo>
                <a:lnTo>
                  <a:pt x="84349" y="157298"/>
                </a:lnTo>
                <a:cubicBezTo>
                  <a:pt x="102526" y="163944"/>
                  <a:pt x="114628" y="181222"/>
                  <a:pt x="114661" y="200576"/>
                </a:cubicBezTo>
                <a:lnTo>
                  <a:pt x="114661" y="220019"/>
                </a:lnTo>
                <a:cubicBezTo>
                  <a:pt x="114661" y="228497"/>
                  <a:pt x="107788" y="235369"/>
                  <a:pt x="99311" y="235369"/>
                </a:cubicBezTo>
                <a:cubicBezTo>
                  <a:pt x="90833" y="235369"/>
                  <a:pt x="83960" y="228497"/>
                  <a:pt x="83960" y="220019"/>
                </a:cubicBezTo>
                <a:lnTo>
                  <a:pt x="83960" y="200576"/>
                </a:lnTo>
                <a:cubicBezTo>
                  <a:pt x="83951" y="194134"/>
                  <a:pt x="79921" y="188384"/>
                  <a:pt x="73870" y="186177"/>
                </a:cubicBezTo>
                <a:lnTo>
                  <a:pt x="51827" y="178154"/>
                </a:lnTo>
                <a:lnTo>
                  <a:pt x="31585" y="225995"/>
                </a:lnTo>
                <a:cubicBezTo>
                  <a:pt x="28285" y="233806"/>
                  <a:pt x="19277" y="237462"/>
                  <a:pt x="11466" y="234162"/>
                </a:cubicBezTo>
                <a:cubicBezTo>
                  <a:pt x="3656" y="230861"/>
                  <a:pt x="0" y="221854"/>
                  <a:pt x="3300" y="214043"/>
                </a:cubicBezTo>
                <a:lnTo>
                  <a:pt x="59584" y="81008"/>
                </a:lnTo>
                <a:cubicBezTo>
                  <a:pt x="61986" y="75325"/>
                  <a:pt x="67557" y="71632"/>
                  <a:pt x="73727" y="71634"/>
                </a:cubicBezTo>
                <a:lnTo>
                  <a:pt x="135128" y="71634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225929" y="4485096"/>
            <a:ext cx="233371" cy="233371"/>
          </a:xfrm>
          <a:custGeom>
            <a:avLst/>
            <a:gdLst/>
            <a:ahLst/>
            <a:cxnLst/>
            <a:rect l="0" t="0" r="0" b="0"/>
            <a:pathLst>
              <a:path w="233371" h="233371">
                <a:moveTo>
                  <a:pt x="0" y="0"/>
                </a:moveTo>
                <a:moveTo>
                  <a:pt x="111471" y="159658"/>
                </a:moveTo>
                <a:lnTo>
                  <a:pt x="22465" y="159658"/>
                </a:lnTo>
                <a:cubicBezTo>
                  <a:pt x="16813" y="159658"/>
                  <a:pt x="12232" y="155075"/>
                  <a:pt x="12232" y="149425"/>
                </a:cubicBezTo>
                <a:lnTo>
                  <a:pt x="12232" y="22465"/>
                </a:lnTo>
                <a:cubicBezTo>
                  <a:pt x="12232" y="16813"/>
                  <a:pt x="16813" y="12232"/>
                  <a:pt x="22465" y="12232"/>
                </a:cubicBezTo>
                <a:lnTo>
                  <a:pt x="149425" y="12232"/>
                </a:lnTo>
                <a:cubicBezTo>
                  <a:pt x="155075" y="12232"/>
                  <a:pt x="159658" y="16813"/>
                  <a:pt x="159658" y="22465"/>
                </a:cubicBezTo>
                <a:lnTo>
                  <a:pt x="159658" y="110161"/>
                </a:lnTo>
                <a:moveTo>
                  <a:pt x="0" y="0"/>
                </a:moveTo>
                <a:moveTo>
                  <a:pt x="190682" y="85945"/>
                </a:moveTo>
                <a:lnTo>
                  <a:pt x="223137" y="85945"/>
                </a:lnTo>
                <a:cubicBezTo>
                  <a:pt x="228789" y="85945"/>
                  <a:pt x="233371" y="90526"/>
                  <a:pt x="233371" y="96178"/>
                </a:cubicBezTo>
                <a:lnTo>
                  <a:pt x="233371" y="223137"/>
                </a:lnTo>
                <a:cubicBezTo>
                  <a:pt x="233371" y="228789"/>
                  <a:pt x="228789" y="233371"/>
                  <a:pt x="223137" y="233371"/>
                </a:cubicBezTo>
                <a:lnTo>
                  <a:pt x="96178" y="233371"/>
                </a:lnTo>
                <a:cubicBezTo>
                  <a:pt x="90526" y="233371"/>
                  <a:pt x="85945" y="228789"/>
                  <a:pt x="85945" y="223137"/>
                </a:cubicBezTo>
                <a:lnTo>
                  <a:pt x="85945" y="192089"/>
                </a:lnTo>
                <a:moveTo>
                  <a:pt x="0" y="0"/>
                </a:moveTo>
                <a:moveTo>
                  <a:pt x="159658" y="85945"/>
                </a:moveTo>
                <a:lnTo>
                  <a:pt x="159658" y="149425"/>
                </a:lnTo>
                <a:cubicBezTo>
                  <a:pt x="159658" y="155075"/>
                  <a:pt x="155075" y="159658"/>
                  <a:pt x="149425" y="159658"/>
                </a:cubicBezTo>
                <a:lnTo>
                  <a:pt x="85945" y="159658"/>
                </a:lnTo>
                <a:moveTo>
                  <a:pt x="0" y="0"/>
                </a:moveTo>
                <a:moveTo>
                  <a:pt x="159658" y="85945"/>
                </a:moveTo>
                <a:lnTo>
                  <a:pt x="96178" y="85945"/>
                </a:lnTo>
                <a:cubicBezTo>
                  <a:pt x="90526" y="85945"/>
                  <a:pt x="85945" y="90526"/>
                  <a:pt x="85945" y="96178"/>
                </a:cubicBezTo>
                <a:lnTo>
                  <a:pt x="85945" y="159658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93727" y="4485095"/>
            <a:ext cx="237928" cy="237928"/>
          </a:xfrm>
          <a:custGeom>
            <a:avLst/>
            <a:gdLst/>
            <a:ahLst/>
            <a:cxnLst/>
            <a:rect l="0" t="0" r="0" b="0"/>
            <a:pathLst>
              <a:path w="237928" h="237928">
                <a:moveTo>
                  <a:pt x="237928" y="99776"/>
                </a:moveTo>
                <a:lnTo>
                  <a:pt x="127406" y="99776"/>
                </a:lnTo>
                <a:lnTo>
                  <a:pt x="127406" y="53725"/>
                </a:lnTo>
                <a:lnTo>
                  <a:pt x="237928" y="53725"/>
                </a:lnTo>
                <a:close/>
                <a:moveTo>
                  <a:pt x="128430" y="53725"/>
                </a:moveTo>
                <a:lnTo>
                  <a:pt x="7675" y="53725"/>
                </a:lnTo>
                <a:lnTo>
                  <a:pt x="7675" y="7675"/>
                </a:lnTo>
                <a:lnTo>
                  <a:pt x="128430" y="7675"/>
                </a:lnTo>
                <a:close/>
                <a:moveTo>
                  <a:pt x="128430" y="145826"/>
                </a:moveTo>
                <a:lnTo>
                  <a:pt x="7675" y="145826"/>
                </a:lnTo>
                <a:lnTo>
                  <a:pt x="7675" y="99776"/>
                </a:lnTo>
                <a:lnTo>
                  <a:pt x="128430" y="99776"/>
                </a:lnTo>
                <a:close/>
                <a:moveTo>
                  <a:pt x="237928" y="191877"/>
                </a:moveTo>
                <a:lnTo>
                  <a:pt x="127406" y="191877"/>
                </a:lnTo>
                <a:lnTo>
                  <a:pt x="127406" y="145826"/>
                </a:lnTo>
                <a:lnTo>
                  <a:pt x="237928" y="145826"/>
                </a:lnTo>
                <a:close/>
                <a:moveTo>
                  <a:pt x="128430" y="237928"/>
                </a:moveTo>
                <a:lnTo>
                  <a:pt x="7675" y="237928"/>
                </a:lnTo>
                <a:lnTo>
                  <a:pt x="7675" y="191877"/>
                </a:lnTo>
                <a:lnTo>
                  <a:pt x="128430" y="191877"/>
                </a:lnTo>
                <a:close/>
                <a:moveTo>
                  <a:pt x="0" y="0"/>
                </a:moveTo>
                <a:moveTo>
                  <a:pt x="139686" y="99775"/>
                </a:moveTo>
                <a:lnTo>
                  <a:pt x="182667" y="53725"/>
                </a:lnTo>
                <a:moveTo>
                  <a:pt x="0" y="0"/>
                </a:moveTo>
                <a:moveTo>
                  <a:pt x="182667" y="99775"/>
                </a:moveTo>
                <a:lnTo>
                  <a:pt x="226671" y="53725"/>
                </a:lnTo>
                <a:moveTo>
                  <a:pt x="0" y="0"/>
                </a:moveTo>
                <a:moveTo>
                  <a:pt x="139686" y="191876"/>
                </a:moveTo>
                <a:lnTo>
                  <a:pt x="182667" y="145826"/>
                </a:lnTo>
                <a:moveTo>
                  <a:pt x="0" y="0"/>
                </a:moveTo>
                <a:moveTo>
                  <a:pt x="182667" y="191876"/>
                </a:moveTo>
                <a:lnTo>
                  <a:pt x="226671" y="145826"/>
                </a:lnTo>
              </a:path>
            </a:pathLst>
          </a:custGeom>
          <a:noFill/>
          <a:ln w="1227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61194B-6234-79BC-6EA6-F9F81920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7200" cy="13282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6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INFORMATION TECHNOLOGY SESHADRI RAO GUDLAVALLERU ENGINEERING COLLEGE (An Autonomous Institute with Permanent Affiliation to JNTUK, Kakinada) Seshadri Rao Knowledge Village GUDLAVALLERU – 521356  ANDHRA PRADESH  </vt:lpstr>
      <vt:lpstr>TABLE OF CONTENTS:</vt:lpstr>
      <vt:lpstr>Abstract</vt:lpstr>
      <vt:lpstr>Base Paper Analysis 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Krishna Chaithanya Raj Masimukku</dc:creator>
  <cp:lastModifiedBy>Sri Krishna Chaithanya Raj Masimukku</cp:lastModifiedBy>
  <cp:revision>2</cp:revision>
  <dcterms:created xsi:type="dcterms:W3CDTF">2025-07-24T03:54:04Z</dcterms:created>
  <dcterms:modified xsi:type="dcterms:W3CDTF">2025-07-24T04:05:36Z</dcterms:modified>
</cp:coreProperties>
</file>