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Lisa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Sashank Gondala, 120050050</a:t>
            </a:r>
            <a:br>
              <a:rPr lang="en"/>
            </a:br>
            <a:r>
              <a:rPr lang="en"/>
              <a:t>Krishna Deepak, 120050057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Bharath Kumar, 120050058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Bharadwaj, 120050056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 cases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Working on a 2x4 maze with a lot of obstacles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Setup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Start point - (0, 0); Destination - (1, 3)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Lot of obstacles placed =&gt; many turns =&gt; distance measurements inaccurate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Result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Leads to the bot stopping somewhere in the final destination block (exact position changes each time and depends on number of obstacles it faces)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Happens because at times firebird turns more than 90 deg and at times less adding to the inaccuracy of distance measurements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Performance review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Main observable delay: color sensor collecting intensity values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Color sensor first collects red intensity using red filter, then does the same for other two colors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Takes almost 3-4 seconds to collect intensity values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Other sensor measurements such as proximity sensor and long distance sensor do not induce any computation/communication delay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Re-usability features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 have written the code in a modular fashion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 example, we have written separate functions for tasks such as color sensor calibration, sensor measurements making this part of the code re-usable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used functions effectively to reduce the clutter in main code making it easy to understand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Enhancements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Accurate distance measurements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Most of the problems we faced arose because we do not have an accurate distance measurement and the firebird doesn’t turn the amount we want it to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Would be nice to find out a way of having this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At times the firebird goes out of the arena if the wrong color is shown to it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Could be avoided if we have had an exact distance measurement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Lisa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Lisa is a bot which tries to solve a variant of the Wumpus world problem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/>
              <a:t>Description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bot needs to find its way to a pre-set destination point in a given maze. We can place many barriers in its way and the bot needs to reach the destination in spite of these obstacles.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Task specifications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Working with various modules of Firebird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Modules include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Motion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Long distance sensor and proximity sensor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LCD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Using color sensor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We used obstacles of different colors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Interfacing color sensor with Firebird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Plan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Connecting the color sensor to Firebird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Completed within a couple of weeks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Understanding various modules of firebird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Since we used many modules in firebird, it was critical to understand the code before using them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Testing the code by placing on actual maze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Finetuning various parameters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State chart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0578" y="91225"/>
            <a:ext cx="451624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State Description</a:t>
            </a:r>
          </a:p>
          <a:p>
            <a:pPr lvl="0">
              <a:spcBef>
                <a:spcPts val="0"/>
              </a:spcBef>
              <a:buNone/>
            </a:pPr>
            <a:br>
              <a:rPr lang="en"/>
            </a:br>
            <a:r>
              <a:rPr lang="en"/>
              <a:t>s</a:t>
            </a:r>
            <a:r>
              <a:rPr baseline="-25000" lang="en"/>
              <a:t>R</a:t>
            </a:r>
            <a:r>
              <a:rPr lang="en"/>
              <a:t> - Firebird is moving in right direction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</a:t>
            </a:r>
            <a:r>
              <a:rPr baseline="-25000" lang="en"/>
              <a:t>D</a:t>
            </a:r>
            <a:r>
              <a:rPr lang="en"/>
              <a:t> - Firebird is moving in down dir.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</a:t>
            </a:r>
            <a:r>
              <a:rPr baseline="-25000" lang="en"/>
              <a:t>U</a:t>
            </a:r>
            <a:r>
              <a:rPr lang="en"/>
              <a:t> - Firebird is moving in up direction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</a:t>
            </a:r>
            <a:r>
              <a:rPr baseline="-25000" lang="en"/>
              <a:t>L</a:t>
            </a:r>
            <a:r>
              <a:rPr lang="en"/>
              <a:t> - Firebird is moving in left direction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s1 - Distance to obstacle &gt; 200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s2 - Distance to obstacle &gt; 70 &amp; &lt; 200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s3 - Distance to obstacle &lt; 70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Description of State chart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91225" y="729900"/>
            <a:ext cx="8827200" cy="43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 color sensor’s state chart is assumed to be a black box and further the input it takes is the signal CR, to which it gives outputs as R(red), G(green), B(blue)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○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For our project, we only need two colors - R(red), NR(Not red) = B || G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Signals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○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dist - distance value of the long distance sensor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○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prox - distance value returned by the proximity sensor</a:t>
            </a:r>
          </a:p>
          <a:p>
            <a: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■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When the obstacle is near (prox &lt; 70), signal CR is emitted triggering the color sensor</a:t>
            </a:r>
          </a:p>
          <a:p>
            <a: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■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Color sensor emits R/NR which would trigger the other state diagram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○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CDL - change direction of firebird by turning left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○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CDR - change direction of firebird by turning right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○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RO - signal indicating that the right distance to be covered is over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○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UO - signal indicating that the up distance to be covered is over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Speed with which the bot moves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Problem: It takes a lot of time for color sensor to collect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 a static setup(one where we do not move the obstacles), the bot can be made to move without any stops in the middle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We have also introduced various speed levels i.e., bot gradually reduces its speed as it reaches the obstacle before stopping in order to notice the color levels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Tasks completed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Color sensor - tcs3200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We faced problems interfacing color sensor with firebird as the existing documentation had some bugs in 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Output of color sensor - Calibration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output seemed to be biased towards the red color especially when there is more light in the environment (In such cases, even when we show blue/green color the sensor identifies it as red)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Because of this, we had to only use 2 colors - red and not red(green, blue)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Tasks completed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Firebird related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Adjusting speed of firebird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Using the values of long distance sensor and the proximity sensor, we identify the exact location of obstacle and reach it as quickly as possible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Moving firebird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Faced problems as firebird doesn’t move the distance/angle as mentioned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Had to manually calibrate these distances/angles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