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49" autoAdjust="0"/>
  </p:normalViewPr>
  <p:slideViewPr>
    <p:cSldViewPr>
      <p:cViewPr varScale="1">
        <p:scale>
          <a:sx n="68" d="100"/>
          <a:sy n="68" d="100"/>
        </p:scale>
        <p:origin x="12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6961-CFD6-4137-8D44-97844170EA65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4B2E-0EAC-4ADC-812E-3B50D101A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 2 has relaxed vertex 3 or </a:t>
            </a:r>
            <a:r>
              <a:rPr lang="en-US"/>
              <a:t>has modified </a:t>
            </a:r>
            <a:r>
              <a:rPr lang="en-US" dirty="0"/>
              <a:t>the distance </a:t>
            </a:r>
            <a:r>
              <a:rPr lang="en-US"/>
              <a:t>of vertex 3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A4B2E-0EAC-4ADC-812E-3B50D101A7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vertex is already relaxed</a:t>
            </a:r>
            <a:r>
              <a:rPr lang="en-US" baseline="0" dirty="0"/>
              <a:t> or checked, then no need to check it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A4B2E-0EAC-4ADC-812E-3B50D101A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Dijkstra </a:t>
            </a:r>
            <a:r>
              <a:rPr lang="en-US" sz="1200" dirty="0" err="1"/>
              <a:t>algo</a:t>
            </a:r>
            <a:r>
              <a:rPr lang="en-US" sz="1200" dirty="0"/>
              <a:t> follows</a:t>
            </a:r>
            <a:r>
              <a:rPr lang="en-US" sz="1200" baseline="0" dirty="0"/>
              <a:t> a greedy approach which is not trying all possibilities to select the minimum one. It found that this is the minimum and select it.</a:t>
            </a:r>
          </a:p>
          <a:p>
            <a:r>
              <a:rPr lang="en-US" sz="1200" baseline="0" dirty="0"/>
              <a:t>Greedy </a:t>
            </a:r>
            <a:r>
              <a:rPr lang="en-US" sz="1200" baseline="0" dirty="0" err="1"/>
              <a:t>appraoch</a:t>
            </a:r>
            <a:r>
              <a:rPr lang="en-US" sz="1200" baseline="0" dirty="0"/>
              <a:t> has failed here when there are negative edges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A4B2E-0EAC-4ADC-812E-3B50D101A7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8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DABD-2523-4B32-AC73-91D3FE295F77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Dijkstra </a:t>
            </a:r>
            <a:r>
              <a:rPr lang="en-US" sz="3600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Algorithm is for single source shortest path problem.</a:t>
            </a:r>
          </a:p>
          <a:p>
            <a:pPr marL="0" indent="0">
              <a:buNone/>
            </a:pPr>
            <a:r>
              <a:rPr lang="en-US" sz="1800" dirty="0"/>
              <a:t>If a weighted graph is given, then we can find </a:t>
            </a:r>
            <a:r>
              <a:rPr lang="en-US" sz="1800" dirty="0">
                <a:solidFill>
                  <a:srgbClr val="FF0000"/>
                </a:solidFill>
              </a:rPr>
              <a:t>shortest path </a:t>
            </a:r>
            <a:r>
              <a:rPr lang="en-US" sz="1800" dirty="0"/>
              <a:t>form some starting vertex (V1) to all other vertices.</a:t>
            </a:r>
          </a:p>
          <a:p>
            <a:pPr marL="0" indent="0">
              <a:buNone/>
            </a:pPr>
            <a:r>
              <a:rPr lang="en-US" sz="1800" dirty="0"/>
              <a:t>Shortest path may be direct path or via other edge.</a:t>
            </a:r>
          </a:p>
          <a:p>
            <a:pPr marL="0" indent="0">
              <a:buNone/>
            </a:pPr>
            <a:r>
              <a:rPr lang="en-US" sz="1800" dirty="0"/>
              <a:t>Finding shortest path is a minimization problem, which is an optimization problem and can be solved using greedy method.</a:t>
            </a:r>
          </a:p>
          <a:p>
            <a:pPr marL="0" indent="0">
              <a:buNone/>
            </a:pPr>
            <a:r>
              <a:rPr lang="en-US" sz="1800" dirty="0"/>
              <a:t>Greedy method follows a predefined procedure to give an optimal solution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405534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46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Time complexity of Dijkstra Algorithm</a:t>
            </a:r>
          </a:p>
          <a:p>
            <a:r>
              <a:rPr lang="en-US" sz="2000" dirty="0"/>
              <a:t>Total vertices in the graph n=|V|</a:t>
            </a:r>
          </a:p>
          <a:p>
            <a:r>
              <a:rPr lang="en-US" sz="2000" dirty="0"/>
              <a:t>Algorithm is finding shortest path to all vertices. At most how many vertices will be relaxed (depends on graph).</a:t>
            </a:r>
          </a:p>
          <a:p>
            <a:r>
              <a:rPr lang="en-US" sz="2000" dirty="0"/>
              <a:t>Suppose vertex 2 and vertex 3 is connected to all vertices in the graph. All vertices will be checked whether they can be relaxed or not.</a:t>
            </a:r>
          </a:p>
          <a:p>
            <a:r>
              <a:rPr lang="en-US" sz="2000" dirty="0"/>
              <a:t>So number of vertices that can be relaxed are n</a:t>
            </a:r>
          </a:p>
          <a:p>
            <a:r>
              <a:rPr lang="en-US" sz="2000" dirty="0"/>
              <a:t>So worst case time complexity of Dijkstra Algorithm in case of fully connected graph is </a:t>
            </a:r>
            <a:r>
              <a:rPr lang="en-US" sz="2000" dirty="0">
                <a:latin typeface="Calibri"/>
                <a:cs typeface="Calibri"/>
              </a:rPr>
              <a:t>Ꝋ(n x n) or </a:t>
            </a:r>
            <a:r>
              <a:rPr lang="en-US" sz="2000" dirty="0">
                <a:cs typeface="Calibri"/>
              </a:rPr>
              <a:t>Ꝋ(n</a:t>
            </a:r>
            <a:r>
              <a:rPr lang="en-US" sz="2000" baseline="30000" dirty="0">
                <a:cs typeface="Calibri"/>
              </a:rPr>
              <a:t>2</a:t>
            </a:r>
            <a:r>
              <a:rPr lang="en-US" sz="2000" dirty="0">
                <a:cs typeface="Calibri"/>
              </a:rPr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237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0371"/>
              </p:ext>
            </p:extLst>
          </p:nvPr>
        </p:nvGraphicFramePr>
        <p:xfrm>
          <a:off x="838200" y="1708896"/>
          <a:ext cx="4419600" cy="3006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05704">
                <a:tc>
                  <a:txBody>
                    <a:bodyPr/>
                    <a:lstStyle/>
                    <a:p>
                      <a:r>
                        <a:rPr lang="en-US" sz="1600" dirty="0"/>
                        <a:t>Selected</a:t>
                      </a:r>
                      <a:r>
                        <a:rPr lang="en-US" sz="1600" baseline="0" dirty="0"/>
                        <a:t> Vertex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ꝏ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3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3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3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95449"/>
            <a:ext cx="3581400" cy="25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57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weighted directed graph, we will run Dijkstra algorithm on it to solve the single source shortest path problem. </a:t>
            </a:r>
          </a:p>
          <a:p>
            <a:r>
              <a:rPr lang="en-US" dirty="0"/>
              <a:t>Starting vertex: 1, direct edge path from 1 to 2,3,4.  select the smallest vertex.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976" y="5181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to vertex 6 remains  ꝏ as there is no incoming edge on vertex 6 </a:t>
            </a:r>
          </a:p>
        </p:txBody>
      </p:sp>
    </p:spTree>
    <p:extLst>
      <p:ext uri="{BB962C8B-B14F-4D97-AF65-F5344CB8AC3E}">
        <p14:creationId xmlns:p14="http://schemas.microsoft.com/office/powerpoint/2010/main" val="331825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run Dijkstra algorithm on undirected graph. We can convert undirected graph into directed graph by adding parallel edges.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444217"/>
            <a:ext cx="1752600" cy="168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66974"/>
            <a:ext cx="1711150" cy="166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96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50"/>
          </a:xfrm>
        </p:spPr>
        <p:txBody>
          <a:bodyPr>
            <a:normAutofit/>
          </a:bodyPr>
          <a:lstStyle/>
          <a:p>
            <a:r>
              <a:rPr lang="en-US" sz="3200" dirty="0"/>
              <a:t>Drawback of Dijkstra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Consider a simple graph with negative weighted edge. This negative value is not distance that is measured.</a:t>
            </a:r>
          </a:p>
          <a:p>
            <a:r>
              <a:rPr lang="en-US" sz="2000" dirty="0"/>
              <a:t>Real world business problems are mapped/represented as graph. Graph shows values and some values may be negative</a:t>
            </a:r>
          </a:p>
          <a:p>
            <a:r>
              <a:rPr lang="en-US" sz="2000" dirty="0"/>
              <a:t>Dijkstra has not considered negative edge.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Dijkstra has worked even with negative weighted edge.</a:t>
            </a:r>
          </a:p>
          <a:p>
            <a:endParaRPr 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2743200" cy="226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048000"/>
            <a:ext cx="2209800" cy="20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2209800" cy="216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31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r>
              <a:rPr lang="en-US" sz="2000" dirty="0"/>
              <a:t>Make a small change in the graph. Vertex 2 is already checked(relaxed), lets check it again. Actually we found a path from vertex1 to 2 is 3, which is wrong. We selected a shortest path to v2 in a hurry. The other possibility path gives a better answer. </a:t>
            </a:r>
          </a:p>
          <a:p>
            <a:r>
              <a:rPr lang="en-US" sz="2000" dirty="0"/>
              <a:t>Actual correct answer is -3 but Dijkstra </a:t>
            </a:r>
            <a:r>
              <a:rPr lang="en-US" sz="2000" dirty="0" err="1"/>
              <a:t>algo</a:t>
            </a:r>
            <a:r>
              <a:rPr lang="en-US" sz="2000" dirty="0"/>
              <a:t> gives us a wrong answer (3)</a:t>
            </a:r>
          </a:p>
          <a:p>
            <a:r>
              <a:rPr lang="en-US" sz="2000" dirty="0"/>
              <a:t>Dijkstra </a:t>
            </a:r>
            <a:r>
              <a:rPr lang="en-US" sz="2000" dirty="0" err="1"/>
              <a:t>algo</a:t>
            </a:r>
            <a:r>
              <a:rPr lang="en-US" sz="2000" dirty="0"/>
              <a:t> may or may not work in case of negative edges</a:t>
            </a:r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2438400"/>
            <a:ext cx="8077200" cy="2205793"/>
            <a:chOff x="381000" y="1992086"/>
            <a:chExt cx="8077200" cy="2205793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079095"/>
              <a:ext cx="2514600" cy="211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115671"/>
              <a:ext cx="2360564" cy="2075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1992086"/>
              <a:ext cx="2286000" cy="2198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717521"/>
            <a:ext cx="2240881" cy="212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2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/>
              <a:t>Dijkstra algorithm provides a predefined procedure (greedy method) to give an optimal solution—min result-shortest path.</a:t>
            </a:r>
          </a:p>
          <a:p>
            <a:r>
              <a:rPr lang="en-US" sz="2000" dirty="0"/>
              <a:t>Dijkstra algorithm can work on both directed and undirected graph.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Approach of Dijkstra Algorithm</a:t>
            </a:r>
          </a:p>
          <a:p>
            <a:r>
              <a:rPr lang="en-US" sz="2000" dirty="0"/>
              <a:t>Given a small graph, find shortest path from vertex 1 to 2 and 1 to 3.</a:t>
            </a:r>
          </a:p>
          <a:p>
            <a:r>
              <a:rPr lang="en-US" sz="2000" dirty="0"/>
              <a:t>Find distance of all vertices from source vertex. Direct edge path/No direct path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Shortest path from vertex V1 to V3 of distance 6 via vertex V2 (No direct path)</a:t>
            </a:r>
          </a:p>
          <a:p>
            <a:r>
              <a:rPr lang="en-US" sz="2000" dirty="0"/>
              <a:t>It first selects the vertex with the shortest path, then update the shortest path to other vertices, if possible. This operation is called relaxation.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4524" y="2971800"/>
            <a:ext cx="7665076" cy="1066800"/>
            <a:chOff x="533400" y="3670412"/>
            <a:chExt cx="8173772" cy="928755"/>
          </a:xfrm>
        </p:grpSpPr>
        <p:grpSp>
          <p:nvGrpSpPr>
            <p:cNvPr id="4" name="Group 3"/>
            <p:cNvGrpSpPr/>
            <p:nvPr/>
          </p:nvGrpSpPr>
          <p:grpSpPr>
            <a:xfrm>
              <a:off x="533400" y="3670412"/>
              <a:ext cx="5543550" cy="928755"/>
              <a:chOff x="990600" y="3109845"/>
              <a:chExt cx="5543550" cy="928755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3171825"/>
                <a:ext cx="2266950" cy="866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4800" y="3109845"/>
                <a:ext cx="2419350" cy="928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675778"/>
              <a:ext cx="2382572" cy="923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67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Relaxation of vertices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Whenever we select vertex with a shortest path, we will try to a relax other vertices(means try to find shortest path to all other vertices via selected vertex ) </a:t>
            </a:r>
          </a:p>
          <a:p>
            <a:r>
              <a:rPr lang="en-US" sz="2400" dirty="0"/>
              <a:t>Find connected vertices to the selected vertex, and apply relaxation operation.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8" y="2133600"/>
            <a:ext cx="7178722" cy="2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99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/>
              <a:t>Dijkstra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/>
              <a:t>Apply Dijkstra algorithm to solve the graph problem to find the shortest path.</a:t>
            </a:r>
          </a:p>
          <a:p>
            <a:r>
              <a:rPr lang="en-US" sz="2400" dirty="0"/>
              <a:t>First step:</a:t>
            </a:r>
          </a:p>
          <a:p>
            <a:r>
              <a:rPr lang="en-US" sz="2400" dirty="0"/>
              <a:t>Source vertex 1,  find distances for all vertices from source vertex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4019550" cy="227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4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Repeating steps:</a:t>
            </a:r>
          </a:p>
          <a:p>
            <a:r>
              <a:rPr lang="en-US" sz="1800" dirty="0"/>
              <a:t> from vertex 1, Select the shortest path out of (2,4, ꝏ, ꝏ, ꝏ).</a:t>
            </a:r>
          </a:p>
          <a:p>
            <a:r>
              <a:rPr lang="en-US" sz="1800" dirty="0"/>
              <a:t>Select the shortest path vertex (V2</a:t>
            </a:r>
            <a:r>
              <a:rPr lang="en-US" sz="1800"/>
              <a:t>), then </a:t>
            </a:r>
            <a:r>
              <a:rPr lang="en-US" sz="1800" dirty="0"/>
              <a:t>perform relaxation.</a:t>
            </a:r>
          </a:p>
          <a:p>
            <a:r>
              <a:rPr lang="en-US" sz="1800" dirty="0"/>
              <a:t>Check the connected vertices to V2……..vertices 3 and 4</a:t>
            </a:r>
          </a:p>
          <a:p>
            <a:r>
              <a:rPr lang="en-US" sz="1800" dirty="0"/>
              <a:t>Modify the distances of vertices 3 and 4. (Vertices 3 and 4 are relaxed)</a:t>
            </a:r>
          </a:p>
          <a:p>
            <a:r>
              <a:rPr lang="en-US" sz="1800" dirty="0"/>
              <a:t>There is a shortest path from vertex 1 to vertex 3 via vertex 2.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2838"/>
            <a:ext cx="406804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72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the shortest path out of 3, 5 ,9 and ꝏ.</a:t>
            </a:r>
          </a:p>
          <a:p>
            <a:r>
              <a:rPr lang="en-US" sz="2400" dirty="0"/>
              <a:t>Vertex 3 selected. Check the connected vertex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150254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67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the shortest path out of 6,9, ꝏ</a:t>
            </a:r>
          </a:p>
          <a:p>
            <a:r>
              <a:rPr lang="en-US" sz="2400" dirty="0"/>
              <a:t>Vertex 5 is the shortest path vertex from source vertex 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143375" cy="254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 the shortest path out of 8, ꝏ</a:t>
            </a:r>
          </a:p>
          <a:p>
            <a:r>
              <a:rPr lang="en-US" sz="2400" dirty="0"/>
              <a:t>Vertex 4 is the shortest path vertex from source vertex  </a:t>
            </a:r>
          </a:p>
          <a:p>
            <a:endParaRPr lang="en-US" sz="24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4343400" cy="240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874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Now we have a shortest path from starting vertex to all other vertices.</a:t>
            </a:r>
          </a:p>
          <a:p>
            <a:r>
              <a:rPr lang="en-US" sz="2000" dirty="0"/>
              <a:t>V is set of vertices and d(V) indicates distances of all vertices from vertex 1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4119002" cy="24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62830"/>
              </p:ext>
            </p:extLst>
          </p:nvPr>
        </p:nvGraphicFramePr>
        <p:xfrm>
          <a:off x="1066800" y="28956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77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4310</TotalTime>
  <Words>890</Words>
  <Application>Microsoft Office PowerPoint</Application>
  <PresentationFormat>On-screen Show (4:3)</PresentationFormat>
  <Paragraphs>125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Dijkstra Algorithm</vt:lpstr>
      <vt:lpstr>PowerPoint Presentation</vt:lpstr>
      <vt:lpstr>PowerPoint Presentation</vt:lpstr>
      <vt:lpstr>Dijkstra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Drawback of Dijkstra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Atif Khan</cp:lastModifiedBy>
  <cp:revision>133</cp:revision>
  <dcterms:created xsi:type="dcterms:W3CDTF">2021-01-20T14:54:19Z</dcterms:created>
  <dcterms:modified xsi:type="dcterms:W3CDTF">2023-12-22T05:16:56Z</dcterms:modified>
</cp:coreProperties>
</file>