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8" r:id="rId9"/>
    <p:sldId id="299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89" autoAdjust="0"/>
  </p:normalViewPr>
  <p:slideViewPr>
    <p:cSldViewPr>
      <p:cViewPr varScale="1">
        <p:scale>
          <a:sx n="53" d="100"/>
          <a:sy n="53" d="100"/>
        </p:scale>
        <p:origin x="15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492B7-67DA-4572-8DD3-0F7BF93D2F5B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04B3-81C3-40BC-9C40-440E6463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3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</a:t>
            </a:r>
            <a:r>
              <a:rPr lang="en-US" baseline="0" dirty="0"/>
              <a:t> tree with maximum no. of nodes is called full binary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C04B3-81C3-40BC-9C40-440E6463C3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8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binary tree every level,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 possibly the last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completely filled, and all nodes in the last level are as far left as possible. It can have between 1 and 2</a:t>
            </a:r>
            <a:r>
              <a:rPr lang="en-US" sz="1200" b="0" i="1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nodes at the last level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It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US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 called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almost complete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binary tree 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nearly complete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binary tree. A complete binary tree can be efficiently represented using an array.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C04B3-81C3-40BC-9C40-440E6463C3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07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FEFE-AC3F-4437-B882-076D1FB3FC0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E531-C26B-4C2D-B863-8C510223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2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FEFE-AC3F-4437-B882-076D1FB3FC0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E531-C26B-4C2D-B863-8C510223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34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FEFE-AC3F-4437-B882-076D1FB3FC0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E531-C26B-4C2D-B863-8C510223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6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FEFE-AC3F-4437-B882-076D1FB3FC0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E531-C26B-4C2D-B863-8C510223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0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FEFE-AC3F-4437-B882-076D1FB3FC0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E531-C26B-4C2D-B863-8C510223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1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FEFE-AC3F-4437-B882-076D1FB3FC0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E531-C26B-4C2D-B863-8C510223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FEFE-AC3F-4437-B882-076D1FB3FC0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E531-C26B-4C2D-B863-8C510223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4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FEFE-AC3F-4437-B882-076D1FB3FC0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E531-C26B-4C2D-B863-8C510223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FEFE-AC3F-4437-B882-076D1FB3FC0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E531-C26B-4C2D-B863-8C510223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FEFE-AC3F-4437-B882-076D1FB3FC0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E531-C26B-4C2D-B863-8C510223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4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FEFE-AC3F-4437-B882-076D1FB3FC0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E531-C26B-4C2D-B863-8C510223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FEFE-AC3F-4437-B882-076D1FB3FC04}" type="datetimeFigureOut">
              <a:rPr lang="en-US" smtClean="0"/>
              <a:t>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BE531-C26B-4C2D-B863-8C5102236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Array Representation of Binary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Complete Binary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Heap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Insertion and deletion in Heap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Heapsort</a:t>
            </a:r>
          </a:p>
        </p:txBody>
      </p:sp>
    </p:spTree>
    <p:extLst>
      <p:ext uri="{BB962C8B-B14F-4D97-AF65-F5344CB8AC3E}">
        <p14:creationId xmlns:p14="http://schemas.microsoft.com/office/powerpoint/2010/main" val="94449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03612"/>
            <a:ext cx="6815181" cy="38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87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Representation of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For storing Binary tree in array, take care of 2 things</a:t>
            </a:r>
          </a:p>
          <a:p>
            <a:pPr lvl="1"/>
            <a:r>
              <a:rPr lang="en-US" sz="2400" dirty="0"/>
              <a:t>Store all elements of binary tree</a:t>
            </a:r>
          </a:p>
          <a:p>
            <a:pPr lvl="1"/>
            <a:r>
              <a:rPr lang="en-US" sz="2400" dirty="0"/>
              <a:t>Preserve the relationship(Who is parent, left child) b/w elements</a:t>
            </a:r>
          </a:p>
          <a:p>
            <a:r>
              <a:rPr lang="en-US" sz="2800" dirty="0"/>
              <a:t>Formulas are used for maintaining relationship between elements.</a:t>
            </a:r>
          </a:p>
          <a:p>
            <a:r>
              <a:rPr lang="en-US" sz="2800" dirty="0"/>
              <a:t>If binary tree is filled level by level from left to right, the formulas are automatically satisfied.</a:t>
            </a:r>
          </a:p>
          <a:p>
            <a:r>
              <a:rPr lang="en-US" sz="2800" dirty="0"/>
              <a:t>If binary tree is filled without using formulas, then fill it from left to right level by level, and leave a blank if any element is missing.</a:t>
            </a:r>
          </a:p>
        </p:txBody>
      </p:sp>
    </p:spTree>
    <p:extLst>
      <p:ext uri="{BB962C8B-B14F-4D97-AF65-F5344CB8AC3E}">
        <p14:creationId xmlns:p14="http://schemas.microsoft.com/office/powerpoint/2010/main" val="354429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/>
              <a:t>Array Representation of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08" y="1066800"/>
            <a:ext cx="7346817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328" y="3962400"/>
            <a:ext cx="3563872" cy="225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73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Full Binary Tree: </a:t>
            </a:r>
            <a:r>
              <a:rPr lang="en-US" sz="2400" dirty="0"/>
              <a:t>Suppose the height of binary tree(BT) is 2, and in that height, the BT has maximum possible number of nodes. We say that BT is full in height 2.</a:t>
            </a:r>
          </a:p>
          <a:p>
            <a:r>
              <a:rPr lang="en-US" sz="2400" dirty="0"/>
              <a:t>If u add any node, then its height will increase, if u remove any node, then one node is possible to add.</a:t>
            </a:r>
          </a:p>
          <a:p>
            <a:r>
              <a:rPr lang="en-US" sz="2400" dirty="0"/>
              <a:t>If height of Binary tree is h, then full BT has 2</a:t>
            </a:r>
            <a:r>
              <a:rPr lang="en-US" sz="2400" baseline="30000" dirty="0"/>
              <a:t>h+1</a:t>
            </a:r>
            <a:r>
              <a:rPr lang="en-US" sz="2400" dirty="0"/>
              <a:t> -1 maximum number of nodes.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05200"/>
            <a:ext cx="3328988" cy="270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81400"/>
            <a:ext cx="3581400" cy="255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92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Complete Binary Tree: </a:t>
            </a:r>
            <a:r>
              <a:rPr lang="en-US" sz="2200" dirty="0"/>
              <a:t>If we represent a binary tree in array, and there is no empty locations/gaps in between the elements (from first to last element). Then we say the tree is complete binary tree.</a:t>
            </a:r>
          </a:p>
          <a:p>
            <a:r>
              <a:rPr lang="en-US" sz="2200" dirty="0"/>
              <a:t>Every full binary tree is also a complete binary tree.</a:t>
            </a:r>
          </a:p>
          <a:p>
            <a:r>
              <a:rPr lang="en-US" sz="2200" dirty="0"/>
              <a:t>Complete binary tree is full binary tree up to height h-1, except the level, which is filled from left to right.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551" y="2895600"/>
            <a:ext cx="5695298" cy="357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309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12" y="1709076"/>
            <a:ext cx="7834655" cy="392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6019800"/>
            <a:ext cx="5715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 of complete binary is </a:t>
            </a:r>
            <a:r>
              <a:rPr lang="en-US" dirty="0" err="1"/>
              <a:t>Logn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4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2800" dirty="0"/>
              <a:t>Heap is a complete binary tree , and it has 2 types.</a:t>
            </a:r>
          </a:p>
          <a:p>
            <a:r>
              <a:rPr lang="en-US" sz="2800" dirty="0"/>
              <a:t>If the heap satisfying the condition that parent node has a value greater than or equal to the values of its descendants. Such heap is called max heap. Maximum element in max heap is at the root.</a:t>
            </a:r>
          </a:p>
          <a:p>
            <a:endParaRPr lang="en-US" sz="2400" dirty="0"/>
          </a:p>
          <a:p>
            <a:r>
              <a:rPr lang="en-US" sz="2800" dirty="0"/>
              <a:t>If the  heap satisfying the condition that parent node has a value less than or equal to the values of its descendants. Such heap is called Min heap. Minimum element in min heap is at the root.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5785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3128" y="1295401"/>
            <a:ext cx="8271272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b="1"/>
              <a:t>Max-heaps</a:t>
            </a:r>
            <a:r>
              <a:rPr lang="en-US" altLang="en-US"/>
              <a:t> (largest element at root), have the </a:t>
            </a:r>
            <a:r>
              <a:rPr lang="en-US" altLang="en-US" i="1"/>
              <a:t>max-heap property:</a:t>
            </a:r>
            <a:r>
              <a:rPr lang="en-US" altLang="en-US" b="1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for all nodes </a:t>
            </a:r>
            <a:r>
              <a:rPr lang="en-US" altLang="en-US">
                <a:latin typeface="Comic Sans MS" pitchFamily="66" charset="0"/>
              </a:rPr>
              <a:t>i</a:t>
            </a:r>
            <a:r>
              <a:rPr lang="en-US" altLang="en-US"/>
              <a:t>, excluding the root: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>
                <a:latin typeface="Comic Sans MS" pitchFamily="66" charset="0"/>
              </a:rPr>
              <a:t>			A[PARENT(i)] ≥ A[i]</a:t>
            </a:r>
          </a:p>
          <a:p>
            <a:pPr lvl="1">
              <a:lnSpc>
                <a:spcPct val="120000"/>
              </a:lnSpc>
            </a:pPr>
            <a:endParaRPr lang="en-US" altLang="en-US">
              <a:latin typeface="Comic Sans MS" pitchFamily="66" charset="0"/>
            </a:endParaRPr>
          </a:p>
          <a:p>
            <a:pPr>
              <a:lnSpc>
                <a:spcPct val="120000"/>
              </a:lnSpc>
            </a:pPr>
            <a:r>
              <a:rPr lang="en-US" altLang="en-US" b="1"/>
              <a:t>Min-heaps</a:t>
            </a:r>
            <a:r>
              <a:rPr lang="en-US" altLang="en-US"/>
              <a:t> (smallest element at root), have the </a:t>
            </a:r>
            <a:r>
              <a:rPr lang="en-US" altLang="en-US" i="1"/>
              <a:t>min-heap property:</a:t>
            </a:r>
          </a:p>
          <a:p>
            <a:pPr lvl="1">
              <a:lnSpc>
                <a:spcPct val="120000"/>
              </a:lnSpc>
            </a:pPr>
            <a:r>
              <a:rPr lang="en-US" altLang="en-US"/>
              <a:t>for all nodes </a:t>
            </a:r>
            <a:r>
              <a:rPr lang="en-US" altLang="en-US">
                <a:latin typeface="Comic Sans MS" pitchFamily="66" charset="0"/>
              </a:rPr>
              <a:t>i</a:t>
            </a:r>
            <a:r>
              <a:rPr lang="en-US" altLang="en-US"/>
              <a:t>, excluding the root: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>
                <a:latin typeface="Comic Sans MS" pitchFamily="66" charset="0"/>
              </a:rPr>
              <a:t>			A[PARENT(i)] ≤ A[i]</a:t>
            </a:r>
            <a:endParaRPr lang="en-US" alt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7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983015" cy="380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55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542</Words>
  <Application>Microsoft Office PowerPoint</Application>
  <PresentationFormat>On-screen Show (4:3)</PresentationFormat>
  <Paragraphs>37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Comic Sans MS</vt:lpstr>
      <vt:lpstr>Wingdings</vt:lpstr>
      <vt:lpstr>Office Theme</vt:lpstr>
      <vt:lpstr>PowerPoint Presentation</vt:lpstr>
      <vt:lpstr>Array Representation of Binary Tree</vt:lpstr>
      <vt:lpstr>Array Representation of Binary Tree</vt:lpstr>
      <vt:lpstr>PowerPoint Presentation</vt:lpstr>
      <vt:lpstr>PowerPoint Presentation</vt:lpstr>
      <vt:lpstr>Complete binary tree</vt:lpstr>
      <vt:lpstr>Heap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Dr. Atif Khan</cp:lastModifiedBy>
  <cp:revision>67</cp:revision>
  <dcterms:created xsi:type="dcterms:W3CDTF">2020-12-08T05:48:01Z</dcterms:created>
  <dcterms:modified xsi:type="dcterms:W3CDTF">2022-01-17T04:52:17Z</dcterms:modified>
</cp:coreProperties>
</file>