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2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9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6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2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5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4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78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9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0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5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DABD-2523-4B32-AC73-91D3FE295F77}" type="datetimeFigureOut">
              <a:rPr lang="en-US" smtClean="0"/>
              <a:t>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53BB4-6AFA-44E0-A262-94068175D9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Job Sequencing Problem with deadlines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649163"/>
              </p:ext>
            </p:extLst>
          </p:nvPr>
        </p:nvGraphicFramePr>
        <p:xfrm>
          <a:off x="1066800" y="1447800"/>
          <a:ext cx="685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048000"/>
            <a:ext cx="754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understand the problem</a:t>
            </a:r>
          </a:p>
          <a:p>
            <a:r>
              <a:rPr lang="en-US" dirty="0"/>
              <a:t>Five Jobs---finished within deadlines—will get profit.</a:t>
            </a:r>
          </a:p>
          <a:p>
            <a:r>
              <a:rPr lang="en-US" dirty="0"/>
              <a:t>Every job can be completed within 1 hour, but has different waiting time</a:t>
            </a:r>
          </a:p>
          <a:p>
            <a:r>
              <a:rPr lang="en-US" dirty="0">
                <a:solidFill>
                  <a:srgbClr val="FF0000"/>
                </a:solidFill>
              </a:rPr>
              <a:t>Constraint in the problem-</a:t>
            </a:r>
            <a:r>
              <a:rPr lang="en-US" dirty="0"/>
              <a:t>--problem must be completed within deadline.</a:t>
            </a:r>
          </a:p>
          <a:p>
            <a:r>
              <a:rPr lang="en-US" dirty="0"/>
              <a:t>Selection of Jobs</a:t>
            </a:r>
          </a:p>
          <a:p>
            <a:r>
              <a:rPr lang="en-US" dirty="0"/>
              <a:t>   J3 should be done first—wait for 1 hour---but profit is only 10 rupees</a:t>
            </a:r>
          </a:p>
          <a:p>
            <a:r>
              <a:rPr lang="en-US" dirty="0"/>
              <a:t>   J1 should be done first---profit is more (</a:t>
            </a:r>
            <a:r>
              <a:rPr lang="en-US" dirty="0" err="1"/>
              <a:t>Rs</a:t>
            </a:r>
            <a:r>
              <a:rPr lang="en-US" dirty="0"/>
              <a:t>. 20)</a:t>
            </a:r>
          </a:p>
          <a:p>
            <a:r>
              <a:rPr lang="en-US" dirty="0"/>
              <a:t>The problem is that we want set of jobs to be completed within deadlines in a way  that the profit is maximized.</a:t>
            </a:r>
          </a:p>
          <a:p>
            <a:r>
              <a:rPr lang="en-US" dirty="0"/>
              <a:t>Maximization problem---optimization problem– suitable for Greedy approach</a:t>
            </a:r>
          </a:p>
        </p:txBody>
      </p:sp>
    </p:spTree>
    <p:extLst>
      <p:ext uri="{BB962C8B-B14F-4D97-AF65-F5344CB8AC3E}">
        <p14:creationId xmlns:p14="http://schemas.microsoft.com/office/powerpoint/2010/main" val="16513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1"/>
            <a:ext cx="8077200" cy="2895599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sz="2000" dirty="0"/>
          </a:p>
          <a:p>
            <a:r>
              <a:rPr lang="en-US" sz="1800" dirty="0"/>
              <a:t>Pick the maximum (deadline)waiting time that is 3 hours (3 sots)</a:t>
            </a:r>
          </a:p>
          <a:p>
            <a:endParaRPr lang="en-US" sz="1800" dirty="0"/>
          </a:p>
          <a:p>
            <a:r>
              <a:rPr lang="en-US" sz="1800" dirty="0"/>
              <a:t>Available hours for typist. 0-------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/>
              <a:t>----1-------------------------2----------</a:t>
            </a:r>
            <a:r>
              <a:rPr lang="en-US" sz="1800" dirty="0">
                <a:solidFill>
                  <a:srgbClr val="FF0000"/>
                </a:solidFill>
              </a:rPr>
              <a:t>-</a:t>
            </a:r>
            <a:r>
              <a:rPr lang="en-US" sz="1800" dirty="0"/>
              <a:t>----------3</a:t>
            </a:r>
          </a:p>
          <a:p>
            <a:r>
              <a:rPr lang="en-US" sz="1800" dirty="0"/>
              <a:t>                                               0-------</a:t>
            </a:r>
            <a:r>
              <a:rPr lang="en-US" sz="1800" dirty="0">
                <a:solidFill>
                  <a:srgbClr val="FF0000"/>
                </a:solidFill>
              </a:rPr>
              <a:t>J2</a:t>
            </a:r>
            <a:r>
              <a:rPr lang="en-US" sz="1800" dirty="0"/>
              <a:t>----1-------</a:t>
            </a:r>
            <a:r>
              <a:rPr lang="en-US" sz="1800" dirty="0">
                <a:solidFill>
                  <a:srgbClr val="FF0000"/>
                </a:solidFill>
              </a:rPr>
              <a:t>J1-</a:t>
            </a:r>
            <a:r>
              <a:rPr lang="en-US" sz="1800" dirty="0"/>
              <a:t>-------------2-------J</a:t>
            </a:r>
            <a:r>
              <a:rPr lang="en-US" sz="1800" dirty="0">
                <a:solidFill>
                  <a:srgbClr val="FF0000"/>
                </a:solidFill>
              </a:rPr>
              <a:t>4-</a:t>
            </a:r>
            <a:r>
              <a:rPr lang="en-US" sz="1800" dirty="0"/>
              <a:t>----------3</a:t>
            </a:r>
          </a:p>
          <a:p>
            <a:pPr marL="2286000" lvl="5" indent="0">
              <a:buNone/>
            </a:pPr>
            <a:r>
              <a:rPr lang="en-US" sz="1400" dirty="0"/>
              <a:t>       9-----------------10---------------------------------11--------------------------12</a:t>
            </a:r>
          </a:p>
          <a:p>
            <a:r>
              <a:rPr lang="en-US" sz="1800" dirty="0"/>
              <a:t>Apply Greedy Method: Objects will be selected based on order of their decreasing profit.</a:t>
            </a:r>
          </a:p>
          <a:p>
            <a:r>
              <a:rPr lang="en-US" sz="1800" dirty="0"/>
              <a:t>Sequence of jobs to be completed: { J1 ---</a:t>
            </a:r>
            <a:r>
              <a:rPr lang="en-US" sz="1800" dirty="0">
                <a:sym typeface="Wingdings" panose="05000000000000000000" pitchFamily="2" charset="2"/>
              </a:rPr>
              <a:t>-&gt;  j2  ---&gt;  J4</a:t>
            </a:r>
            <a:r>
              <a:rPr lang="en-US" sz="1800" dirty="0"/>
              <a:t>}  OR { J2 ---</a:t>
            </a:r>
            <a:r>
              <a:rPr lang="en-US" sz="1800" dirty="0">
                <a:sym typeface="Wingdings" panose="05000000000000000000" pitchFamily="2" charset="2"/>
              </a:rPr>
              <a:t>-&gt;  J1  ---&gt;  J4</a:t>
            </a:r>
            <a:r>
              <a:rPr lang="en-US" sz="1800" dirty="0"/>
              <a:t>} </a:t>
            </a:r>
          </a:p>
          <a:p>
            <a:endParaRPr lang="en-US" sz="16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846098"/>
              </p:ext>
            </p:extLst>
          </p:nvPr>
        </p:nvGraphicFramePr>
        <p:xfrm>
          <a:off x="838200" y="304800"/>
          <a:ext cx="685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413080"/>
              </p:ext>
            </p:extLst>
          </p:nvPr>
        </p:nvGraphicFramePr>
        <p:xfrm>
          <a:off x="1676400" y="3581400"/>
          <a:ext cx="6477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Job</a:t>
                      </a:r>
                      <a:r>
                        <a:rPr lang="en-US" baseline="0" dirty="0"/>
                        <a:t>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Slot</a:t>
                      </a:r>
                      <a:r>
                        <a:rPr lang="en-US" baseline="0" dirty="0"/>
                        <a:t> assign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[1-2]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{J1}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[0-1][1-2]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{J1, J2}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20+15=35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J3×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[0-1][1-2]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{J1, J2}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[0-1][1-2][2-3]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{J1</a:t>
                      </a:r>
                      <a:r>
                        <a:rPr lang="en-US"/>
                        <a:t>, J2, j4}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35+5=40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[0-1][1-2][2-3]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{J1, J2,j4}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35+5=40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7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Solve the Job sequencing problem or activity selection problem with greedy approach.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7354697"/>
              </p:ext>
            </p:extLst>
          </p:nvPr>
        </p:nvGraphicFramePr>
        <p:xfrm>
          <a:off x="838200" y="2743200"/>
          <a:ext cx="71628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J7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Profits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Deadlines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720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352</Words>
  <Application>Microsoft Office PowerPoint</Application>
  <PresentationFormat>On-screen Show (4:3)</PresentationFormat>
  <Paragraphs>108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Job Sequencing Problem with deadlines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Dr. Atif Khan</cp:lastModifiedBy>
  <cp:revision>10</cp:revision>
  <dcterms:created xsi:type="dcterms:W3CDTF">2021-01-20T14:54:19Z</dcterms:created>
  <dcterms:modified xsi:type="dcterms:W3CDTF">2023-01-09T03:33:29Z</dcterms:modified>
</cp:coreProperties>
</file>