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-82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5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90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8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0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3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EF1E1D-5ABB-4769-82E8-9A04CBD8A81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9071B1-443C-4192-B3C7-B0F87A3F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3896118"/>
          </a:xfrm>
        </p:spPr>
        <p:txBody>
          <a:bodyPr/>
          <a:lstStyle/>
          <a:p>
            <a:r>
              <a:rPr lang="en-US" dirty="0" smtClean="0"/>
              <a:t>Chapter # 3 </a:t>
            </a:r>
            <a:br>
              <a:rPr lang="en-US" dirty="0" smtClean="0"/>
            </a:br>
            <a:r>
              <a:rPr lang="en-US" dirty="0" err="1" smtClean="0"/>
              <a:t>Lec</a:t>
            </a:r>
            <a:r>
              <a:rPr lang="en-US" smtClean="0"/>
              <a:t> 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68" y="1701920"/>
            <a:ext cx="7878871" cy="20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7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009" y="3022773"/>
            <a:ext cx="7247470" cy="30523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043324"/>
            <a:ext cx="8051676" cy="8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012825"/>
            <a:ext cx="8389878" cy="31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1315494"/>
            <a:ext cx="838987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713984"/>
            <a:ext cx="7863786" cy="361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419" y="4331194"/>
            <a:ext cx="6519761" cy="10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Q  3.4,3.5 3.4,3.11, 3.15, 3.22 </a:t>
            </a:r>
            <a:br>
              <a:rPr lang="en-US" dirty="0" smtClean="0"/>
            </a:br>
            <a:r>
              <a:rPr lang="en-US" dirty="0" err="1" smtClean="0"/>
              <a:t>pg</a:t>
            </a:r>
            <a:r>
              <a:rPr lang="en-US" dirty="0" smtClean="0"/>
              <a:t> 91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906637"/>
            <a:ext cx="5208268" cy="2077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841" y="2619011"/>
            <a:ext cx="4459265" cy="2930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973668"/>
            <a:ext cx="7500531" cy="181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2756444"/>
            <a:ext cx="7224958" cy="23917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071B1-443C-4192-B3C7-B0F87A3F4A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66" y="973668"/>
            <a:ext cx="10297438" cy="56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204643"/>
            <a:ext cx="8715556" cy="2415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945437"/>
            <a:ext cx="8715556" cy="17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679270"/>
            <a:ext cx="8093549" cy="249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174268"/>
            <a:ext cx="8093548" cy="322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90" y="6400799"/>
            <a:ext cx="7390356" cy="29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14" y="695629"/>
            <a:ext cx="9229124" cy="5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072606"/>
            <a:ext cx="7963994" cy="1670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210" y="2746905"/>
            <a:ext cx="6595737" cy="256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973668"/>
            <a:ext cx="8427457" cy="374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1327150"/>
            <a:ext cx="8001572" cy="32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69" y="1464935"/>
            <a:ext cx="7838734" cy="45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1385</TotalTime>
  <Words>14</Words>
  <Application>Microsoft Office PowerPoint</Application>
  <PresentationFormat>Custom</PresentationFormat>
  <Paragraphs>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Chapter # 3  Lec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Q  3.4,3.5 3.4,3.11, 3.15, 3.22  pg 91</vt:lpstr>
      <vt:lpstr>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3</dc:title>
  <dc:creator>Shumaila</dc:creator>
  <cp:lastModifiedBy>HTC</cp:lastModifiedBy>
  <cp:revision>20</cp:revision>
  <dcterms:created xsi:type="dcterms:W3CDTF">2019-05-05T18:27:06Z</dcterms:created>
  <dcterms:modified xsi:type="dcterms:W3CDTF">2025-06-21T11:01:52Z</dcterms:modified>
</cp:coreProperties>
</file>