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769" y="2969404"/>
            <a:ext cx="7390356" cy="21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9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85" y="1115271"/>
            <a:ext cx="9623838" cy="412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4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06" y="719058"/>
            <a:ext cx="8401051" cy="386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 4.17, 4.22, 4.28, 4.29,4.30, 4.32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853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27" y="1137708"/>
            <a:ext cx="8753605" cy="392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6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25" y="1164921"/>
            <a:ext cx="8139830" cy="37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5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3" y="1657088"/>
            <a:ext cx="8108581" cy="367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1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57" y="1478854"/>
            <a:ext cx="9403720" cy="316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7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variance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E(X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r>
                  <a:rPr lang="en-US" sz="2800" dirty="0" smtClean="0"/>
                  <a:t>E(X</a:t>
                </a:r>
                <a:r>
                  <a:rPr lang="en-US" sz="2800" baseline="30000" dirty="0" smtClean="0"/>
                  <a:t>3</a:t>
                </a:r>
                <a:r>
                  <a:rPr lang="en-US" sz="2800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 smtClean="0"/>
              </a:p>
              <a:p>
                <a:r>
                  <a:rPr lang="en-US" sz="2800" dirty="0" err="1" smtClean="0"/>
                  <a:t>Var</a:t>
                </a:r>
                <a:r>
                  <a:rPr lang="en-US" sz="2800" dirty="0" smtClean="0"/>
                  <a:t>(X)= E(X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)-E(X)</a:t>
                </a:r>
                <a:r>
                  <a:rPr lang="en-US" sz="2800" baseline="30000" dirty="0" smtClean="0"/>
                  <a:t>2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20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935408"/>
            <a:ext cx="8669446" cy="415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5" y="609600"/>
            <a:ext cx="8491082" cy="355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01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9" y="682262"/>
            <a:ext cx="8107537" cy="32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6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609600"/>
            <a:ext cx="8641394" cy="39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5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Solve: Q 4.6, 4.4, 4.7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53733"/>
            <a:ext cx="6701751" cy="31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64" y="714673"/>
            <a:ext cx="7794517" cy="266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86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1308</TotalTime>
  <Words>23</Words>
  <Application>Microsoft Office PowerPoint</Application>
  <PresentationFormat>Widescreen</PresentationFormat>
  <Paragraphs>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Celestial</vt:lpstr>
      <vt:lpstr>PowerPoint Presentation</vt:lpstr>
      <vt:lpstr>PowerPoint Presentation</vt:lpstr>
      <vt:lpstr>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Shumaila</dc:creator>
  <cp:lastModifiedBy>Lenovo</cp:lastModifiedBy>
  <cp:revision>11</cp:revision>
  <dcterms:created xsi:type="dcterms:W3CDTF">2019-05-09T19:19:02Z</dcterms:created>
  <dcterms:modified xsi:type="dcterms:W3CDTF">2025-04-28T05:40:40Z</dcterms:modified>
</cp:coreProperties>
</file>