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86" r:id="rId5"/>
    <p:sldId id="290" r:id="rId6"/>
    <p:sldId id="294" r:id="rId7"/>
    <p:sldId id="296" r:id="rId8"/>
    <p:sldId id="297" r:id="rId9"/>
    <p:sldId id="295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8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0A7F-CBC3-401C-A6C2-7072E7E2C052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3F03D-FEBD-4F04-9FBB-A79A79BE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3F03D-FEBD-4F04-9FBB-A79A79BEA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FAC7-E89C-43E9-9FE1-F16E1D865838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FAB2-01DE-418B-A660-8F39DDD31989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DE72-ECD8-4ABC-AB06-013C26AB5A5D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3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B784-2C72-44C8-AA09-D0DE6187EBF4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65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8E45-F759-494B-AD07-BBE2BD5B890B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8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B4B-8DF2-4BE5-BDA5-85FFD599F185}" type="datetime1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4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D924-BD00-4398-AC11-72511847BE09}" type="datetime1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AB3F-727B-4210-8816-BFC0B7B053C4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6CC4-E5FD-49DC-9B60-E91D0166CCBA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50A8-CDF7-40A9-8BCA-63AD73E13554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D01E-26F8-424F-863B-6E667624CB42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9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7085-D8AA-4349-A4F8-B2A66A38CF5B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C9A5-B104-4140-B485-3A87A26BA8C2}" type="datetime1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7939-B38F-4717-810B-77684AC7519E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1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40C9-578B-4B70-B36D-B02B88AFCC40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F86E-0C98-4103-A0C0-D81265ED66C9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C321-FB60-44DB-8AD8-6AB0A1071923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7C4287-D993-496B-A209-388DE1B7F90A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C8CE-B2AD-43A7-9E0B-E85B1FF7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34" y="1736138"/>
            <a:ext cx="9144000" cy="2387600"/>
          </a:xfrm>
        </p:spPr>
        <p:txBody>
          <a:bodyPr/>
          <a:lstStyle/>
          <a:p>
            <a:r>
              <a:rPr lang="en-US" dirty="0" smtClean="0"/>
              <a:t>Probability and Statistics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34" y="4288865"/>
            <a:ext cx="8825658" cy="1773732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 smtClean="0"/>
              <a:t>“Probability and Statistics for engineers and scientists” by “Ronald </a:t>
            </a:r>
            <a:r>
              <a:rPr lang="en-US" sz="1600" dirty="0" err="1" smtClean="0"/>
              <a:t>walepole</a:t>
            </a:r>
            <a:r>
              <a:rPr lang="en-US" sz="1600" dirty="0" smtClean="0"/>
              <a:t>”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/>
              <a:t>“probability and statistics for engineering and the sciences” by “ lay l. </a:t>
            </a:r>
            <a:r>
              <a:rPr lang="en-US" sz="1600" dirty="0" err="1" smtClean="0"/>
              <a:t>devore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4" y="228600"/>
            <a:ext cx="7272337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543176"/>
            <a:ext cx="68056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019550"/>
            <a:ext cx="680561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9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"/>
            <a:ext cx="78692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7869237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8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07" y="553755"/>
            <a:ext cx="9131474" cy="5233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2" y="701458"/>
            <a:ext cx="9106422" cy="52108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7" y="2531374"/>
            <a:ext cx="11106665" cy="296755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2800" dirty="0"/>
              <a:t>Statistical methods are designed to  contribute to the process of making scientific judgments in the face of uncertainty and </a:t>
            </a:r>
            <a:r>
              <a:rPr lang="en-US" sz="2800" dirty="0" smtClean="0"/>
              <a:t>variation.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42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1" y="38381"/>
            <a:ext cx="9403742" cy="3292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3330945"/>
            <a:ext cx="9404723" cy="2702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211" y="5943586"/>
            <a:ext cx="7782642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5943586"/>
            <a:ext cx="1620119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9332" y="3373336"/>
            <a:ext cx="3035845" cy="11404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078" y="440192"/>
            <a:ext cx="3086100" cy="302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7" y="452718"/>
            <a:ext cx="7152831" cy="30164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567" y="3398388"/>
            <a:ext cx="6875766" cy="11404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46" y="3469143"/>
            <a:ext cx="443742" cy="10446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46" y="4421993"/>
            <a:ext cx="10238931" cy="14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679572"/>
            <a:ext cx="9403742" cy="55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1" y="1550399"/>
            <a:ext cx="9236925" cy="35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C8CE-B2AD-43A7-9E0B-E85B1FF7BC5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02" y="575936"/>
            <a:ext cx="7091558" cy="50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745</TotalTime>
  <Words>65</Words>
  <Application>Microsoft Office PowerPoint</Application>
  <PresentationFormat>Custom</PresentationFormat>
  <Paragraphs>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Probability and Statistics </vt:lpstr>
      <vt:lpstr>PowerPoint Presentation</vt:lpstr>
      <vt:lpstr>PowerPoint Presentation</vt:lpstr>
      <vt:lpstr>Statistical methods are designed to  contribute to the process of making scientific judgments in the face of uncertainty and variation.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Shumaila</dc:creator>
  <cp:lastModifiedBy>HTC</cp:lastModifiedBy>
  <cp:revision>30</cp:revision>
  <dcterms:created xsi:type="dcterms:W3CDTF">2019-02-25T07:22:02Z</dcterms:created>
  <dcterms:modified xsi:type="dcterms:W3CDTF">2025-04-05T11:24:29Z</dcterms:modified>
</cp:coreProperties>
</file>