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5" r:id="rId2"/>
    <p:sldId id="266" r:id="rId3"/>
    <p:sldId id="267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68C84-4BAB-4D34-8A5F-7490463C364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2421-0F70-4CD7-AC12-73D42D66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0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4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1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2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01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5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5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1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2AB4B-97E7-43AD-9288-5ACD0C6284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15486-01D1-4A36-A55B-4FA00E77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err="1" smtClean="0"/>
              <a:t>pg</a:t>
            </a:r>
            <a:r>
              <a:rPr lang="en-US" dirty="0" smtClean="0"/>
              <a:t> 31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697" y="2511466"/>
            <a:ext cx="6719172" cy="3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7" y="2486416"/>
            <a:ext cx="6968711" cy="33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7" y="817758"/>
            <a:ext cx="770135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6" y="2556932"/>
            <a:ext cx="8141918" cy="31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2" y="1598699"/>
            <a:ext cx="7891397" cy="41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6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Exercise pg 31</vt:lpstr>
      <vt:lpstr>PowerPoint Presentation</vt:lpstr>
      <vt:lpstr>PowerPoint Presentation</vt:lpstr>
      <vt:lpstr>Frequency distribution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</dc:title>
  <dc:creator>Shumaila</dc:creator>
  <cp:lastModifiedBy>Microsoft account</cp:lastModifiedBy>
  <cp:revision>15</cp:revision>
  <dcterms:created xsi:type="dcterms:W3CDTF">2019-03-10T17:49:04Z</dcterms:created>
  <dcterms:modified xsi:type="dcterms:W3CDTF">2021-05-03T16:38:48Z</dcterms:modified>
</cp:coreProperties>
</file>