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89AFD-388E-4008-A065-ADCB0CFF234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0B87-5046-44B6-BE93-C3C10D8A1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E1D-18D4-4E30-A438-1C18A21011AF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0A3-DC68-4EF1-B19D-EA651F561A3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0A7-A773-4701-87A2-B9C99D7D755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3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71F-F19C-4B9A-8366-730F2CA5637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15012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6A76-4EAA-4308-A59E-D810697307A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3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CCC8-841F-4C4F-84B9-B70A13B9038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5457-802B-452D-BB5B-4C1B0FE5052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2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05CF-993A-45E4-A106-C2FEEDD9D83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6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DC45-7BB2-47B4-AB1F-DB76C6DEBC0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F96-16EF-4AF1-A9B1-6B8930BE41D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837A-3242-44C7-8BEE-8A56C008412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B63-53BC-47FD-8105-109FEF1CA12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2CE-BA9D-4ED0-A711-89165E9C934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3B1-E636-4D98-82FA-B3F9EEDFE6C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F5AD-E4EC-4CDB-8AB4-A99619F7CFE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D66-8FA1-4F62-B4A2-3BF771B3F52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1F971F-F19C-4B9A-8366-730F2CA5637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947920"/>
            <a:ext cx="8527665" cy="3151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2" y="4099608"/>
            <a:ext cx="85276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4543644"/>
            <a:ext cx="8402405" cy="15941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947919"/>
            <a:ext cx="8402405" cy="1532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3" y="2578448"/>
            <a:ext cx="840240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947919"/>
            <a:ext cx="8761413" cy="3085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033380"/>
            <a:ext cx="8652925" cy="17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947920"/>
            <a:ext cx="7725999" cy="46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3" y="554312"/>
            <a:ext cx="8327249" cy="3892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7" y="4446740"/>
            <a:ext cx="9244208" cy="21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947919"/>
            <a:ext cx="7713473" cy="23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4576588"/>
            <a:ext cx="6128000" cy="18178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676400"/>
            <a:ext cx="4945221" cy="23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947920"/>
            <a:ext cx="6836651" cy="1944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143877"/>
            <a:ext cx="6836650" cy="26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2330</TotalTime>
  <Words>17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Probability</dc:title>
  <dc:creator>Shumaila</dc:creator>
  <cp:lastModifiedBy>Microsoft account</cp:lastModifiedBy>
  <cp:revision>20</cp:revision>
  <dcterms:created xsi:type="dcterms:W3CDTF">2019-03-17T18:58:57Z</dcterms:created>
  <dcterms:modified xsi:type="dcterms:W3CDTF">2021-05-31T08:37:47Z</dcterms:modified>
</cp:coreProperties>
</file>