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3"/>
  </p:notesMasterIdLst>
  <p:sldIdLst>
    <p:sldId id="268" r:id="rId2"/>
    <p:sldId id="269" r:id="rId3"/>
    <p:sldId id="280" r:id="rId4"/>
    <p:sldId id="271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89AFD-388E-4008-A065-ADCB0CFF234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0B87-5046-44B6-BE93-C3C10D8A1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E1D-18D4-4E30-A438-1C18A21011AF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0A3-DC68-4EF1-B19D-EA651F561A3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3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20A7-A773-4701-87A2-B9C99D7D755B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971F-F19C-4B9A-8366-730F2CA56377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82775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6A76-4EAA-4308-A59E-D810697307A0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6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CCC8-841F-4C4F-84B9-B70A13B90383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1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5457-802B-452D-BB5B-4C1B0FE50524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9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05CF-993A-45E4-A106-C2FEEDD9D839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7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DC45-7BB2-47B4-AB1F-DB76C6DEBC07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F96-16EF-4AF1-A9B1-6B8930BE41DE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837A-3242-44C7-8BEE-8A56C008412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9B63-53BC-47FD-8105-109FEF1CA124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E2CE-BA9D-4ED0-A711-89165E9C9346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13B1-E636-4D98-82FA-B3F9EEDFE6CD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4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F5AD-E4EC-4CDB-8AB4-A99619F7CFE8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D66-8FA1-4F62-B4A2-3BF771B3F520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1F971F-F19C-4B9A-8366-730F2CA56377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9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947920"/>
            <a:ext cx="7720322" cy="2195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143877"/>
            <a:ext cx="7720321" cy="33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5" y="495847"/>
            <a:ext cx="10458933" cy="61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4" y="439839"/>
            <a:ext cx="11291737" cy="53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19" y="0"/>
            <a:ext cx="4930749" cy="6962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30" y="12879"/>
            <a:ext cx="6671256" cy="3252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15" y="3267665"/>
            <a:ext cx="6673271" cy="36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Exe: </a:t>
            </a:r>
            <a:r>
              <a:rPr lang="en-US" dirty="0" err="1" smtClean="0"/>
              <a:t>pg</a:t>
            </a:r>
            <a:r>
              <a:rPr lang="en-US" dirty="0" smtClean="0"/>
              <a:t>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 2.1--- Q 2.20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42990" cy="2572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2731"/>
            <a:ext cx="10342990" cy="42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5" y="146491"/>
            <a:ext cx="5458747" cy="6550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32" y="965915"/>
            <a:ext cx="7219167" cy="1952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31" y="2909092"/>
            <a:ext cx="7219167" cy="18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169112"/>
            <a:ext cx="10008135" cy="3855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4" y="4003098"/>
            <a:ext cx="10055066" cy="20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433" y="-38637"/>
            <a:ext cx="10418258" cy="3787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28"/>
            <a:ext cx="10225825" cy="29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6" y="0"/>
            <a:ext cx="8860102" cy="3675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6" y="3675022"/>
            <a:ext cx="8860102" cy="29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3B7A-4156-4FF1-8003-4D545CA7D5C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3" y="1063416"/>
            <a:ext cx="10281485" cy="51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2971</TotalTime>
  <Words>31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PowerPoint Presentation</vt:lpstr>
      <vt:lpstr>Exe: pg 42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Probability</dc:title>
  <dc:creator>Shumaila</dc:creator>
  <cp:lastModifiedBy>HTC</cp:lastModifiedBy>
  <cp:revision>27</cp:revision>
  <dcterms:created xsi:type="dcterms:W3CDTF">2019-03-17T18:58:57Z</dcterms:created>
  <dcterms:modified xsi:type="dcterms:W3CDTF">2025-03-28T18:28:24Z</dcterms:modified>
</cp:coreProperties>
</file>