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65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6676"/>
            <a:ext cx="815975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1752601" y="5438776"/>
            <a:ext cx="2530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Alternate method</a:t>
            </a: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48200" y="5716072"/>
            <a:ext cx="3901324" cy="980076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288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1" y="955962"/>
            <a:ext cx="11762509" cy="394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2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453" t="-1480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05201" y="2819400"/>
            <a:ext cx="2212785" cy="77143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97428" y="2753710"/>
            <a:ext cx="2703304" cy="902811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8963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2" y="367145"/>
            <a:ext cx="10654145" cy="617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96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92087" y="162984"/>
            <a:ext cx="10131425" cy="931526"/>
          </a:xfrm>
        </p:spPr>
        <p:txBody>
          <a:bodyPr/>
          <a:lstStyle/>
          <a:p>
            <a:r>
              <a:rPr lang="en-US" altLang="en-US" dirty="0" smtClean="0"/>
              <a:t>Presentation of data</a:t>
            </a:r>
          </a:p>
        </p:txBody>
      </p:sp>
      <p:pic>
        <p:nvPicPr>
          <p:cNvPr id="33795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965055"/>
            <a:ext cx="8839200" cy="1872961"/>
          </a:xfrm>
        </p:spPr>
      </p:pic>
      <p:pic>
        <p:nvPicPr>
          <p:cNvPr id="3379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04234"/>
            <a:ext cx="8839200" cy="187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81524"/>
            <a:ext cx="88392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46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726" y="1045029"/>
            <a:ext cx="8634548" cy="468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169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</TotalTime>
  <Words>5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Presentation of data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 5</dc:title>
  <dc:creator>Shumaila Ehtisham</dc:creator>
  <cp:lastModifiedBy>Microsoft account</cp:lastModifiedBy>
  <cp:revision>3</cp:revision>
  <dcterms:created xsi:type="dcterms:W3CDTF">2020-07-14T04:30:23Z</dcterms:created>
  <dcterms:modified xsi:type="dcterms:W3CDTF">2021-04-28T07:44:41Z</dcterms:modified>
</cp:coreProperties>
</file>