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03-Historique%20Stats%20Education%201962-%2063%20&#224;%202012-13\Historique%20Stats%20Education%201962-%2063%20&#224;%202012-13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03-Historique%20Stats%20Education%201962-%2063%20&#224;%202012-13\Historique%20Stats%20Education%201962-%2063%20&#224;%202012-13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03-Historique%20Stats%20Education%201962-%2063%20&#224;%202012-13\Historique%20Stats%20Education%201962-%2063%20&#224;%202012-13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plotArea>
      <c:layout/>
      <c:lineChart>
        <c:grouping val="standard"/>
        <c:ser>
          <c:idx val="0"/>
          <c:order val="0"/>
          <c:marker>
            <c:symbol val="none"/>
          </c:marker>
          <c:cat>
            <c:strRef>
              <c:f>Secondaire!$FI$9:$FI$58</c:f>
              <c:strCache>
                <c:ptCount val="50"/>
                <c:pt idx="0">
                  <c:v>1963-1964</c:v>
                </c:pt>
                <c:pt idx="1">
                  <c:v>1964-1965</c:v>
                </c:pt>
                <c:pt idx="2">
                  <c:v>1965-1966</c:v>
                </c:pt>
                <c:pt idx="3">
                  <c:v>1966-1967</c:v>
                </c:pt>
                <c:pt idx="4">
                  <c:v>1967-1968</c:v>
                </c:pt>
                <c:pt idx="5">
                  <c:v>1968-1969</c:v>
                </c:pt>
                <c:pt idx="6">
                  <c:v>1969-1970</c:v>
                </c:pt>
                <c:pt idx="7">
                  <c:v>1970-1971</c:v>
                </c:pt>
                <c:pt idx="8">
                  <c:v>1971-1972</c:v>
                </c:pt>
                <c:pt idx="9">
                  <c:v>1972-1973</c:v>
                </c:pt>
                <c:pt idx="10">
                  <c:v>1973-1974</c:v>
                </c:pt>
                <c:pt idx="11">
                  <c:v>1974-1975</c:v>
                </c:pt>
                <c:pt idx="12">
                  <c:v>1975-1976</c:v>
                </c:pt>
                <c:pt idx="13">
                  <c:v>1976-1977</c:v>
                </c:pt>
                <c:pt idx="14">
                  <c:v>1977-1978</c:v>
                </c:pt>
                <c:pt idx="15">
                  <c:v>1978-1979</c:v>
                </c:pt>
                <c:pt idx="16">
                  <c:v>1979-1980</c:v>
                </c:pt>
                <c:pt idx="17">
                  <c:v>1980-1981</c:v>
                </c:pt>
                <c:pt idx="18">
                  <c:v>1981-1982</c:v>
                </c:pt>
                <c:pt idx="19">
                  <c:v>1982-1983</c:v>
                </c:pt>
                <c:pt idx="20">
                  <c:v>1983-1984</c:v>
                </c:pt>
                <c:pt idx="21">
                  <c:v>1984-1985</c:v>
                </c:pt>
                <c:pt idx="22">
                  <c:v>1985-1986</c:v>
                </c:pt>
                <c:pt idx="23">
                  <c:v>1986-1987</c:v>
                </c:pt>
                <c:pt idx="24">
                  <c:v>1987-1988</c:v>
                </c:pt>
                <c:pt idx="25">
                  <c:v>1988-1989</c:v>
                </c:pt>
                <c:pt idx="26">
                  <c:v>1989-1990</c:v>
                </c:pt>
                <c:pt idx="27">
                  <c:v>1990-1991</c:v>
                </c:pt>
                <c:pt idx="28">
                  <c:v>1991-1992</c:v>
                </c:pt>
                <c:pt idx="29">
                  <c:v>1992-1993</c:v>
                </c:pt>
                <c:pt idx="30">
                  <c:v>1993-1994</c:v>
                </c:pt>
                <c:pt idx="31">
                  <c:v>1994-1995</c:v>
                </c:pt>
                <c:pt idx="32">
                  <c:v>1995-1996</c:v>
                </c:pt>
                <c:pt idx="33">
                  <c:v>1996-1997</c:v>
                </c:pt>
                <c:pt idx="34">
                  <c:v>1997-1998</c:v>
                </c:pt>
                <c:pt idx="35">
                  <c:v>1998-1999</c:v>
                </c:pt>
                <c:pt idx="36">
                  <c:v>1999-2000</c:v>
                </c:pt>
                <c:pt idx="37">
                  <c:v>2000-2001</c:v>
                </c:pt>
                <c:pt idx="38">
                  <c:v>2001-2002</c:v>
                </c:pt>
                <c:pt idx="39">
                  <c:v>2002-2003</c:v>
                </c:pt>
                <c:pt idx="40">
                  <c:v>2003-2004</c:v>
                </c:pt>
                <c:pt idx="41">
                  <c:v>2004-2005</c:v>
                </c:pt>
                <c:pt idx="42">
                  <c:v>2005-2006</c:v>
                </c:pt>
                <c:pt idx="43">
                  <c:v>2006-2007</c:v>
                </c:pt>
                <c:pt idx="44">
                  <c:v>2007-2008</c:v>
                </c:pt>
                <c:pt idx="45">
                  <c:v>2008-2009</c:v>
                </c:pt>
                <c:pt idx="46">
                  <c:v>2009-2010</c:v>
                </c:pt>
                <c:pt idx="47">
                  <c:v>2010-2011</c:v>
                </c:pt>
                <c:pt idx="48">
                  <c:v>2011-2012</c:v>
                </c:pt>
                <c:pt idx="49">
                  <c:v>2012-2013</c:v>
                </c:pt>
              </c:strCache>
            </c:strRef>
          </c:cat>
          <c:val>
            <c:numRef>
              <c:f>Secondaire!$FJ$9:$FJ$58</c:f>
              <c:numCache>
                <c:formatCode>#,##0</c:formatCode>
                <c:ptCount val="50"/>
                <c:pt idx="0">
                  <c:v>5823</c:v>
                </c:pt>
                <c:pt idx="1">
                  <c:v>9031</c:v>
                </c:pt>
                <c:pt idx="2">
                  <c:v>12213</c:v>
                </c:pt>
                <c:pt idx="3">
                  <c:v>14645</c:v>
                </c:pt>
                <c:pt idx="4">
                  <c:v>19340</c:v>
                </c:pt>
                <c:pt idx="5">
                  <c:v>22084</c:v>
                </c:pt>
                <c:pt idx="6">
                  <c:v>28630</c:v>
                </c:pt>
                <c:pt idx="7">
                  <c:v>34988</c:v>
                </c:pt>
                <c:pt idx="8">
                  <c:v>42286</c:v>
                </c:pt>
                <c:pt idx="9">
                  <c:v>53799</c:v>
                </c:pt>
                <c:pt idx="10">
                  <c:v>65673</c:v>
                </c:pt>
                <c:pt idx="11">
                  <c:v>75797</c:v>
                </c:pt>
                <c:pt idx="12">
                  <c:v>97571</c:v>
                </c:pt>
                <c:pt idx="13">
                  <c:v>112003</c:v>
                </c:pt>
                <c:pt idx="14">
                  <c:v>134427</c:v>
                </c:pt>
                <c:pt idx="15">
                  <c:v>153449</c:v>
                </c:pt>
                <c:pt idx="16">
                  <c:v>183205</c:v>
                </c:pt>
                <c:pt idx="17">
                  <c:v>211948</c:v>
                </c:pt>
                <c:pt idx="18">
                  <c:v>248996</c:v>
                </c:pt>
                <c:pt idx="19">
                  <c:v>279299</c:v>
                </c:pt>
                <c:pt idx="20">
                  <c:v>325869</c:v>
                </c:pt>
                <c:pt idx="21">
                  <c:v>358849</c:v>
                </c:pt>
                <c:pt idx="22">
                  <c:v>423502</c:v>
                </c:pt>
                <c:pt idx="23">
                  <c:v>503308</c:v>
                </c:pt>
                <c:pt idx="24">
                  <c:v>591783</c:v>
                </c:pt>
                <c:pt idx="25">
                  <c:v>714966</c:v>
                </c:pt>
                <c:pt idx="26">
                  <c:v>753947</c:v>
                </c:pt>
                <c:pt idx="27">
                  <c:v>752264</c:v>
                </c:pt>
                <c:pt idx="28">
                  <c:v>742745</c:v>
                </c:pt>
                <c:pt idx="29">
                  <c:v>747152</c:v>
                </c:pt>
                <c:pt idx="30">
                  <c:v>793457</c:v>
                </c:pt>
                <c:pt idx="31">
                  <c:v>821059</c:v>
                </c:pt>
                <c:pt idx="32">
                  <c:v>853303</c:v>
                </c:pt>
                <c:pt idx="33">
                  <c:v>855481</c:v>
                </c:pt>
                <c:pt idx="34">
                  <c:v>879090</c:v>
                </c:pt>
                <c:pt idx="35">
                  <c:v>909927</c:v>
                </c:pt>
                <c:pt idx="36">
                  <c:v>921959</c:v>
                </c:pt>
                <c:pt idx="37">
                  <c:v>975862</c:v>
                </c:pt>
                <c:pt idx="38">
                  <c:v>1041047</c:v>
                </c:pt>
                <c:pt idx="39">
                  <c:v>1095730</c:v>
                </c:pt>
                <c:pt idx="40">
                  <c:v>1122395</c:v>
                </c:pt>
                <c:pt idx="41">
                  <c:v>1123123</c:v>
                </c:pt>
                <c:pt idx="42">
                  <c:v>1175731</c:v>
                </c:pt>
                <c:pt idx="43">
                  <c:v>1035863</c:v>
                </c:pt>
                <c:pt idx="44">
                  <c:v>974748</c:v>
                </c:pt>
                <c:pt idx="45">
                  <c:v>974736</c:v>
                </c:pt>
                <c:pt idx="46">
                  <c:v>1171180</c:v>
                </c:pt>
                <c:pt idx="47">
                  <c:v>1198888</c:v>
                </c:pt>
                <c:pt idx="48">
                  <c:v>1263090</c:v>
                </c:pt>
                <c:pt idx="49">
                  <c:v>1497879</c:v>
                </c:pt>
              </c:numCache>
            </c:numRef>
          </c:val>
        </c:ser>
        <c:ser>
          <c:idx val="1"/>
          <c:order val="1"/>
          <c:marker>
            <c:symbol val="none"/>
          </c:marker>
          <c:cat>
            <c:strRef>
              <c:f>Secondaire!$FI$9:$FI$58</c:f>
              <c:strCache>
                <c:ptCount val="50"/>
                <c:pt idx="0">
                  <c:v>1963-1964</c:v>
                </c:pt>
                <c:pt idx="1">
                  <c:v>1964-1965</c:v>
                </c:pt>
                <c:pt idx="2">
                  <c:v>1965-1966</c:v>
                </c:pt>
                <c:pt idx="3">
                  <c:v>1966-1967</c:v>
                </c:pt>
                <c:pt idx="4">
                  <c:v>1967-1968</c:v>
                </c:pt>
                <c:pt idx="5">
                  <c:v>1968-1969</c:v>
                </c:pt>
                <c:pt idx="6">
                  <c:v>1969-1970</c:v>
                </c:pt>
                <c:pt idx="7">
                  <c:v>1970-1971</c:v>
                </c:pt>
                <c:pt idx="8">
                  <c:v>1971-1972</c:v>
                </c:pt>
                <c:pt idx="9">
                  <c:v>1972-1973</c:v>
                </c:pt>
                <c:pt idx="10">
                  <c:v>1973-1974</c:v>
                </c:pt>
                <c:pt idx="11">
                  <c:v>1974-1975</c:v>
                </c:pt>
                <c:pt idx="12">
                  <c:v>1975-1976</c:v>
                </c:pt>
                <c:pt idx="13">
                  <c:v>1976-1977</c:v>
                </c:pt>
                <c:pt idx="14">
                  <c:v>1977-1978</c:v>
                </c:pt>
                <c:pt idx="15">
                  <c:v>1978-1979</c:v>
                </c:pt>
                <c:pt idx="16">
                  <c:v>1979-1980</c:v>
                </c:pt>
                <c:pt idx="17">
                  <c:v>1980-1981</c:v>
                </c:pt>
                <c:pt idx="18">
                  <c:v>1981-1982</c:v>
                </c:pt>
                <c:pt idx="19">
                  <c:v>1982-1983</c:v>
                </c:pt>
                <c:pt idx="20">
                  <c:v>1983-1984</c:v>
                </c:pt>
                <c:pt idx="21">
                  <c:v>1984-1985</c:v>
                </c:pt>
                <c:pt idx="22">
                  <c:v>1985-1986</c:v>
                </c:pt>
                <c:pt idx="23">
                  <c:v>1986-1987</c:v>
                </c:pt>
                <c:pt idx="24">
                  <c:v>1987-1988</c:v>
                </c:pt>
                <c:pt idx="25">
                  <c:v>1988-1989</c:v>
                </c:pt>
                <c:pt idx="26">
                  <c:v>1989-1990</c:v>
                </c:pt>
                <c:pt idx="27">
                  <c:v>1990-1991</c:v>
                </c:pt>
                <c:pt idx="28">
                  <c:v>1991-1992</c:v>
                </c:pt>
                <c:pt idx="29">
                  <c:v>1992-1993</c:v>
                </c:pt>
                <c:pt idx="30">
                  <c:v>1993-1994</c:v>
                </c:pt>
                <c:pt idx="31">
                  <c:v>1994-1995</c:v>
                </c:pt>
                <c:pt idx="32">
                  <c:v>1995-1996</c:v>
                </c:pt>
                <c:pt idx="33">
                  <c:v>1996-1997</c:v>
                </c:pt>
                <c:pt idx="34">
                  <c:v>1997-1998</c:v>
                </c:pt>
                <c:pt idx="35">
                  <c:v>1998-1999</c:v>
                </c:pt>
                <c:pt idx="36">
                  <c:v>1999-2000</c:v>
                </c:pt>
                <c:pt idx="37">
                  <c:v>2000-2001</c:v>
                </c:pt>
                <c:pt idx="38">
                  <c:v>2001-2002</c:v>
                </c:pt>
                <c:pt idx="39">
                  <c:v>2002-2003</c:v>
                </c:pt>
                <c:pt idx="40">
                  <c:v>2003-2004</c:v>
                </c:pt>
                <c:pt idx="41">
                  <c:v>2004-2005</c:v>
                </c:pt>
                <c:pt idx="42">
                  <c:v>2005-2006</c:v>
                </c:pt>
                <c:pt idx="43">
                  <c:v>2006-2007</c:v>
                </c:pt>
                <c:pt idx="44">
                  <c:v>2007-2008</c:v>
                </c:pt>
                <c:pt idx="45">
                  <c:v>2008-2009</c:v>
                </c:pt>
                <c:pt idx="46">
                  <c:v>2009-2010</c:v>
                </c:pt>
                <c:pt idx="47">
                  <c:v>2010-2011</c:v>
                </c:pt>
                <c:pt idx="48">
                  <c:v>2011-2012</c:v>
                </c:pt>
                <c:pt idx="49">
                  <c:v>2012-2013</c:v>
                </c:pt>
              </c:strCache>
            </c:strRef>
          </c:cat>
          <c:val>
            <c:numRef>
              <c:f>Secondaire!$FK$9:$FK$58</c:f>
              <c:numCache>
                <c:formatCode>#,##0</c:formatCode>
                <c:ptCount val="50"/>
                <c:pt idx="0">
                  <c:v>1277</c:v>
                </c:pt>
                <c:pt idx="1">
                  <c:v>1873</c:v>
                </c:pt>
                <c:pt idx="2">
                  <c:v>3042</c:v>
                </c:pt>
                <c:pt idx="4">
                  <c:v>4961</c:v>
                </c:pt>
                <c:pt idx="5">
                  <c:v>5815</c:v>
                </c:pt>
                <c:pt idx="6">
                  <c:v>7350</c:v>
                </c:pt>
                <c:pt idx="7">
                  <c:v>9633</c:v>
                </c:pt>
                <c:pt idx="8">
                  <c:v>11380</c:v>
                </c:pt>
                <c:pt idx="9">
                  <c:v>14414</c:v>
                </c:pt>
                <c:pt idx="10">
                  <c:v>17253</c:v>
                </c:pt>
                <c:pt idx="11">
                  <c:v>21520</c:v>
                </c:pt>
                <c:pt idx="12">
                  <c:v>27601</c:v>
                </c:pt>
                <c:pt idx="13">
                  <c:v>34083</c:v>
                </c:pt>
                <c:pt idx="14">
                  <c:v>44132</c:v>
                </c:pt>
                <c:pt idx="15">
                  <c:v>53483</c:v>
                </c:pt>
                <c:pt idx="16">
                  <c:v>63738</c:v>
                </c:pt>
                <c:pt idx="17">
                  <c:v>77897</c:v>
                </c:pt>
                <c:pt idx="18">
                  <c:v>95029</c:v>
                </c:pt>
                <c:pt idx="19">
                  <c:v>108498</c:v>
                </c:pt>
                <c:pt idx="20">
                  <c:v>131757</c:v>
                </c:pt>
                <c:pt idx="21">
                  <c:v>148439</c:v>
                </c:pt>
                <c:pt idx="22">
                  <c:v>179686</c:v>
                </c:pt>
                <c:pt idx="23">
                  <c:v>218898</c:v>
                </c:pt>
                <c:pt idx="24">
                  <c:v>262774</c:v>
                </c:pt>
                <c:pt idx="25">
                  <c:v>322875</c:v>
                </c:pt>
                <c:pt idx="26">
                  <c:v>342788</c:v>
                </c:pt>
                <c:pt idx="27">
                  <c:v>350774</c:v>
                </c:pt>
                <c:pt idx="28">
                  <c:v>352093</c:v>
                </c:pt>
                <c:pt idx="29">
                  <c:v>358062</c:v>
                </c:pt>
                <c:pt idx="30">
                  <c:v>386224</c:v>
                </c:pt>
                <c:pt idx="31">
                  <c:v>409246</c:v>
                </c:pt>
                <c:pt idx="32">
                  <c:v>430416</c:v>
                </c:pt>
                <c:pt idx="33">
                  <c:v>449506</c:v>
                </c:pt>
                <c:pt idx="34">
                  <c:v>472302</c:v>
                </c:pt>
                <c:pt idx="35">
                  <c:v>499435</c:v>
                </c:pt>
                <c:pt idx="36">
                  <c:v>516519</c:v>
                </c:pt>
                <c:pt idx="37">
                  <c:v>547945</c:v>
                </c:pt>
                <c:pt idx="38">
                  <c:v>585486</c:v>
                </c:pt>
                <c:pt idx="39">
                  <c:v>621647</c:v>
                </c:pt>
                <c:pt idx="40">
                  <c:v>645782</c:v>
                </c:pt>
                <c:pt idx="41">
                  <c:v>648325</c:v>
                </c:pt>
                <c:pt idx="42">
                  <c:v>686440</c:v>
                </c:pt>
                <c:pt idx="43">
                  <c:v>596347</c:v>
                </c:pt>
                <c:pt idx="44">
                  <c:v>570842</c:v>
                </c:pt>
                <c:pt idx="45">
                  <c:v>564799</c:v>
                </c:pt>
                <c:pt idx="46">
                  <c:v>682185</c:v>
                </c:pt>
                <c:pt idx="47">
                  <c:v>690026</c:v>
                </c:pt>
                <c:pt idx="48">
                  <c:v>723413</c:v>
                </c:pt>
                <c:pt idx="49">
                  <c:v>862299</c:v>
                </c:pt>
              </c:numCache>
            </c:numRef>
          </c:val>
        </c:ser>
        <c:ser>
          <c:idx val="2"/>
          <c:order val="2"/>
          <c:marker>
            <c:symbol val="none"/>
          </c:marker>
          <c:cat>
            <c:strRef>
              <c:f>Secondaire!$FI$9:$FI$58</c:f>
              <c:strCache>
                <c:ptCount val="50"/>
                <c:pt idx="0">
                  <c:v>1963-1964</c:v>
                </c:pt>
                <c:pt idx="1">
                  <c:v>1964-1965</c:v>
                </c:pt>
                <c:pt idx="2">
                  <c:v>1965-1966</c:v>
                </c:pt>
                <c:pt idx="3">
                  <c:v>1966-1967</c:v>
                </c:pt>
                <c:pt idx="4">
                  <c:v>1967-1968</c:v>
                </c:pt>
                <c:pt idx="5">
                  <c:v>1968-1969</c:v>
                </c:pt>
                <c:pt idx="6">
                  <c:v>1969-1970</c:v>
                </c:pt>
                <c:pt idx="7">
                  <c:v>1970-1971</c:v>
                </c:pt>
                <c:pt idx="8">
                  <c:v>1971-1972</c:v>
                </c:pt>
                <c:pt idx="9">
                  <c:v>1972-1973</c:v>
                </c:pt>
                <c:pt idx="10">
                  <c:v>1973-1974</c:v>
                </c:pt>
                <c:pt idx="11">
                  <c:v>1974-1975</c:v>
                </c:pt>
                <c:pt idx="12">
                  <c:v>1975-1976</c:v>
                </c:pt>
                <c:pt idx="13">
                  <c:v>1976-1977</c:v>
                </c:pt>
                <c:pt idx="14">
                  <c:v>1977-1978</c:v>
                </c:pt>
                <c:pt idx="15">
                  <c:v>1978-1979</c:v>
                </c:pt>
                <c:pt idx="16">
                  <c:v>1979-1980</c:v>
                </c:pt>
                <c:pt idx="17">
                  <c:v>1980-1981</c:v>
                </c:pt>
                <c:pt idx="18">
                  <c:v>1981-1982</c:v>
                </c:pt>
                <c:pt idx="19">
                  <c:v>1982-1983</c:v>
                </c:pt>
                <c:pt idx="20">
                  <c:v>1983-1984</c:v>
                </c:pt>
                <c:pt idx="21">
                  <c:v>1984-1985</c:v>
                </c:pt>
                <c:pt idx="22">
                  <c:v>1985-1986</c:v>
                </c:pt>
                <c:pt idx="23">
                  <c:v>1986-1987</c:v>
                </c:pt>
                <c:pt idx="24">
                  <c:v>1987-1988</c:v>
                </c:pt>
                <c:pt idx="25">
                  <c:v>1988-1989</c:v>
                </c:pt>
                <c:pt idx="26">
                  <c:v>1989-1990</c:v>
                </c:pt>
                <c:pt idx="27">
                  <c:v>1990-1991</c:v>
                </c:pt>
                <c:pt idx="28">
                  <c:v>1991-1992</c:v>
                </c:pt>
                <c:pt idx="29">
                  <c:v>1992-1993</c:v>
                </c:pt>
                <c:pt idx="30">
                  <c:v>1993-1994</c:v>
                </c:pt>
                <c:pt idx="31">
                  <c:v>1994-1995</c:v>
                </c:pt>
                <c:pt idx="32">
                  <c:v>1995-1996</c:v>
                </c:pt>
                <c:pt idx="33">
                  <c:v>1996-1997</c:v>
                </c:pt>
                <c:pt idx="34">
                  <c:v>1997-1998</c:v>
                </c:pt>
                <c:pt idx="35">
                  <c:v>1998-1999</c:v>
                </c:pt>
                <c:pt idx="36">
                  <c:v>1999-2000</c:v>
                </c:pt>
                <c:pt idx="37">
                  <c:v>2000-2001</c:v>
                </c:pt>
                <c:pt idx="38">
                  <c:v>2001-2002</c:v>
                </c:pt>
                <c:pt idx="39">
                  <c:v>2002-2003</c:v>
                </c:pt>
                <c:pt idx="40">
                  <c:v>2003-2004</c:v>
                </c:pt>
                <c:pt idx="41">
                  <c:v>2004-2005</c:v>
                </c:pt>
                <c:pt idx="42">
                  <c:v>2005-2006</c:v>
                </c:pt>
                <c:pt idx="43">
                  <c:v>2006-2007</c:v>
                </c:pt>
                <c:pt idx="44">
                  <c:v>2007-2008</c:v>
                </c:pt>
                <c:pt idx="45">
                  <c:v>2008-2009</c:v>
                </c:pt>
                <c:pt idx="46">
                  <c:v>2009-2010</c:v>
                </c:pt>
                <c:pt idx="47">
                  <c:v>2010-2011</c:v>
                </c:pt>
                <c:pt idx="48">
                  <c:v>2011-2012</c:v>
                </c:pt>
                <c:pt idx="49">
                  <c:v>2012-2013</c:v>
                </c:pt>
              </c:strCache>
            </c:strRef>
          </c:cat>
          <c:val>
            <c:numRef>
              <c:f>Secondaire!$FL$9:$FL$58</c:f>
              <c:numCache>
                <c:formatCode>#,##0</c:formatCode>
                <c:ptCount val="50"/>
                <c:pt idx="0">
                  <c:v>4546</c:v>
                </c:pt>
                <c:pt idx="1">
                  <c:v>7158</c:v>
                </c:pt>
                <c:pt idx="2">
                  <c:v>9171</c:v>
                </c:pt>
                <c:pt idx="3">
                  <c:v>0</c:v>
                </c:pt>
                <c:pt idx="4">
                  <c:v>14379</c:v>
                </c:pt>
                <c:pt idx="5">
                  <c:v>16269</c:v>
                </c:pt>
                <c:pt idx="6">
                  <c:v>21280</c:v>
                </c:pt>
                <c:pt idx="7">
                  <c:v>25355</c:v>
                </c:pt>
                <c:pt idx="8">
                  <c:v>30906</c:v>
                </c:pt>
                <c:pt idx="9">
                  <c:v>39385</c:v>
                </c:pt>
                <c:pt idx="10">
                  <c:v>48420</c:v>
                </c:pt>
                <c:pt idx="11">
                  <c:v>54277</c:v>
                </c:pt>
                <c:pt idx="12">
                  <c:v>69970</c:v>
                </c:pt>
                <c:pt idx="13">
                  <c:v>77920</c:v>
                </c:pt>
                <c:pt idx="14">
                  <c:v>90295</c:v>
                </c:pt>
                <c:pt idx="15">
                  <c:v>99966</c:v>
                </c:pt>
                <c:pt idx="16">
                  <c:v>119467</c:v>
                </c:pt>
                <c:pt idx="17">
                  <c:v>134051</c:v>
                </c:pt>
                <c:pt idx="18">
                  <c:v>153967</c:v>
                </c:pt>
                <c:pt idx="19">
                  <c:v>170801</c:v>
                </c:pt>
                <c:pt idx="20">
                  <c:v>194112</c:v>
                </c:pt>
                <c:pt idx="21">
                  <c:v>210410</c:v>
                </c:pt>
                <c:pt idx="22">
                  <c:v>243816</c:v>
                </c:pt>
                <c:pt idx="23">
                  <c:v>284410</c:v>
                </c:pt>
                <c:pt idx="24">
                  <c:v>329009</c:v>
                </c:pt>
                <c:pt idx="25">
                  <c:v>392091</c:v>
                </c:pt>
                <c:pt idx="26">
                  <c:v>411159</c:v>
                </c:pt>
                <c:pt idx="27">
                  <c:v>401490</c:v>
                </c:pt>
                <c:pt idx="28">
                  <c:v>390652</c:v>
                </c:pt>
                <c:pt idx="29">
                  <c:v>389090</c:v>
                </c:pt>
                <c:pt idx="30">
                  <c:v>407233</c:v>
                </c:pt>
                <c:pt idx="31">
                  <c:v>411813</c:v>
                </c:pt>
                <c:pt idx="32">
                  <c:v>422887</c:v>
                </c:pt>
                <c:pt idx="33">
                  <c:v>405975</c:v>
                </c:pt>
                <c:pt idx="34">
                  <c:v>406788</c:v>
                </c:pt>
                <c:pt idx="35">
                  <c:v>410492</c:v>
                </c:pt>
                <c:pt idx="36">
                  <c:v>405440</c:v>
                </c:pt>
                <c:pt idx="37">
                  <c:v>427917</c:v>
                </c:pt>
                <c:pt idx="38">
                  <c:v>455561</c:v>
                </c:pt>
                <c:pt idx="39">
                  <c:v>474083</c:v>
                </c:pt>
                <c:pt idx="40">
                  <c:v>476613</c:v>
                </c:pt>
                <c:pt idx="41">
                  <c:v>474798</c:v>
                </c:pt>
                <c:pt idx="42">
                  <c:v>489291</c:v>
                </c:pt>
                <c:pt idx="43">
                  <c:v>439516</c:v>
                </c:pt>
                <c:pt idx="44">
                  <c:v>403906</c:v>
                </c:pt>
                <c:pt idx="45">
                  <c:v>409937</c:v>
                </c:pt>
                <c:pt idx="46">
                  <c:v>488995</c:v>
                </c:pt>
                <c:pt idx="47">
                  <c:v>508862</c:v>
                </c:pt>
                <c:pt idx="48">
                  <c:v>539677</c:v>
                </c:pt>
                <c:pt idx="49">
                  <c:v>635580</c:v>
                </c:pt>
              </c:numCache>
            </c:numRef>
          </c:val>
        </c:ser>
        <c:ser>
          <c:idx val="3"/>
          <c:order val="3"/>
          <c:marker>
            <c:symbol val="none"/>
          </c:marker>
          <c:cat>
            <c:strRef>
              <c:f>Secondaire!$FI$9:$FI$58</c:f>
              <c:strCache>
                <c:ptCount val="50"/>
                <c:pt idx="0">
                  <c:v>1963-1964</c:v>
                </c:pt>
                <c:pt idx="1">
                  <c:v>1964-1965</c:v>
                </c:pt>
                <c:pt idx="2">
                  <c:v>1965-1966</c:v>
                </c:pt>
                <c:pt idx="3">
                  <c:v>1966-1967</c:v>
                </c:pt>
                <c:pt idx="4">
                  <c:v>1967-1968</c:v>
                </c:pt>
                <c:pt idx="5">
                  <c:v>1968-1969</c:v>
                </c:pt>
                <c:pt idx="6">
                  <c:v>1969-1970</c:v>
                </c:pt>
                <c:pt idx="7">
                  <c:v>1970-1971</c:v>
                </c:pt>
                <c:pt idx="8">
                  <c:v>1971-1972</c:v>
                </c:pt>
                <c:pt idx="9">
                  <c:v>1972-1973</c:v>
                </c:pt>
                <c:pt idx="10">
                  <c:v>1973-1974</c:v>
                </c:pt>
                <c:pt idx="11">
                  <c:v>1974-1975</c:v>
                </c:pt>
                <c:pt idx="12">
                  <c:v>1975-1976</c:v>
                </c:pt>
                <c:pt idx="13">
                  <c:v>1976-1977</c:v>
                </c:pt>
                <c:pt idx="14">
                  <c:v>1977-1978</c:v>
                </c:pt>
                <c:pt idx="15">
                  <c:v>1978-1979</c:v>
                </c:pt>
                <c:pt idx="16">
                  <c:v>1979-1980</c:v>
                </c:pt>
                <c:pt idx="17">
                  <c:v>1980-1981</c:v>
                </c:pt>
                <c:pt idx="18">
                  <c:v>1981-1982</c:v>
                </c:pt>
                <c:pt idx="19">
                  <c:v>1982-1983</c:v>
                </c:pt>
                <c:pt idx="20">
                  <c:v>1983-1984</c:v>
                </c:pt>
                <c:pt idx="21">
                  <c:v>1984-1985</c:v>
                </c:pt>
                <c:pt idx="22">
                  <c:v>1985-1986</c:v>
                </c:pt>
                <c:pt idx="23">
                  <c:v>1986-1987</c:v>
                </c:pt>
                <c:pt idx="24">
                  <c:v>1987-1988</c:v>
                </c:pt>
                <c:pt idx="25">
                  <c:v>1988-1989</c:v>
                </c:pt>
                <c:pt idx="26">
                  <c:v>1989-1990</c:v>
                </c:pt>
                <c:pt idx="27">
                  <c:v>1990-1991</c:v>
                </c:pt>
                <c:pt idx="28">
                  <c:v>1991-1992</c:v>
                </c:pt>
                <c:pt idx="29">
                  <c:v>1992-1993</c:v>
                </c:pt>
                <c:pt idx="30">
                  <c:v>1993-1994</c:v>
                </c:pt>
                <c:pt idx="31">
                  <c:v>1994-1995</c:v>
                </c:pt>
                <c:pt idx="32">
                  <c:v>1995-1996</c:v>
                </c:pt>
                <c:pt idx="33">
                  <c:v>1996-1997</c:v>
                </c:pt>
                <c:pt idx="34">
                  <c:v>1997-1998</c:v>
                </c:pt>
                <c:pt idx="35">
                  <c:v>1998-1999</c:v>
                </c:pt>
                <c:pt idx="36">
                  <c:v>1999-2000</c:v>
                </c:pt>
                <c:pt idx="37">
                  <c:v>2000-2001</c:v>
                </c:pt>
                <c:pt idx="38">
                  <c:v>2001-2002</c:v>
                </c:pt>
                <c:pt idx="39">
                  <c:v>2002-2003</c:v>
                </c:pt>
                <c:pt idx="40">
                  <c:v>2003-2004</c:v>
                </c:pt>
                <c:pt idx="41">
                  <c:v>2004-2005</c:v>
                </c:pt>
                <c:pt idx="42">
                  <c:v>2005-2006</c:v>
                </c:pt>
                <c:pt idx="43">
                  <c:v>2006-2007</c:v>
                </c:pt>
                <c:pt idx="44">
                  <c:v>2007-2008</c:v>
                </c:pt>
                <c:pt idx="45">
                  <c:v>2008-2009</c:v>
                </c:pt>
                <c:pt idx="46">
                  <c:v>2009-2010</c:v>
                </c:pt>
                <c:pt idx="47">
                  <c:v>2010-2011</c:v>
                </c:pt>
                <c:pt idx="48">
                  <c:v>2011-2012</c:v>
                </c:pt>
                <c:pt idx="49">
                  <c:v>2012-2013</c:v>
                </c:pt>
              </c:strCache>
            </c:strRef>
          </c:cat>
          <c:val>
            <c:numRef>
              <c:f>Secondaire!$FM$9:$FM$58</c:f>
              <c:numCache>
                <c:formatCode>0.00</c:formatCode>
                <c:ptCount val="50"/>
                <c:pt idx="0">
                  <c:v>21.930276489781889</c:v>
                </c:pt>
                <c:pt idx="1">
                  <c:v>20.7396744546562</c:v>
                </c:pt>
                <c:pt idx="2">
                  <c:v>24.907885040530591</c:v>
                </c:pt>
                <c:pt idx="3">
                  <c:v>0</c:v>
                </c:pt>
                <c:pt idx="4">
                  <c:v>25.651499482936917</c:v>
                </c:pt>
                <c:pt idx="5">
                  <c:v>26.331280565115026</c:v>
                </c:pt>
                <c:pt idx="6">
                  <c:v>25.672371638141801</c:v>
                </c:pt>
                <c:pt idx="7">
                  <c:v>27.532296787469978</c:v>
                </c:pt>
                <c:pt idx="8">
                  <c:v>26.911980324457286</c:v>
                </c:pt>
                <c:pt idx="9">
                  <c:v>26.792319559843101</c:v>
                </c:pt>
                <c:pt idx="10">
                  <c:v>26.271070302864192</c:v>
                </c:pt>
                <c:pt idx="11">
                  <c:v>28.391624998350856</c:v>
                </c:pt>
                <c:pt idx="12">
                  <c:v>28.288118395834829</c:v>
                </c:pt>
                <c:pt idx="13">
                  <c:v>30.430434899065183</c:v>
                </c:pt>
                <c:pt idx="14">
                  <c:v>32.829714268710902</c:v>
                </c:pt>
                <c:pt idx="15">
                  <c:v>34.853925408441896</c:v>
                </c:pt>
                <c:pt idx="16">
                  <c:v>34.790535192816826</c:v>
                </c:pt>
                <c:pt idx="17">
                  <c:v>36.752882782569309</c:v>
                </c:pt>
                <c:pt idx="18">
                  <c:v>38.164870118395477</c:v>
                </c:pt>
                <c:pt idx="19">
                  <c:v>38.846540803941295</c:v>
                </c:pt>
                <c:pt idx="20">
                  <c:v>40.432505086399772</c:v>
                </c:pt>
                <c:pt idx="21">
                  <c:v>41.365309642774562</c:v>
                </c:pt>
                <c:pt idx="22">
                  <c:v>42.428607184853902</c:v>
                </c:pt>
                <c:pt idx="23">
                  <c:v>43.491857868343004</c:v>
                </c:pt>
                <c:pt idx="24">
                  <c:v>44.403776384248957</c:v>
                </c:pt>
                <c:pt idx="25">
                  <c:v>45.159490101627185</c:v>
                </c:pt>
                <c:pt idx="26">
                  <c:v>45.465795341051866</c:v>
                </c:pt>
                <c:pt idx="27">
                  <c:v>46.62910892984381</c:v>
                </c:pt>
                <c:pt idx="28">
                  <c:v>47.40429084005951</c:v>
                </c:pt>
                <c:pt idx="29">
                  <c:v>47.923581814677604</c:v>
                </c:pt>
                <c:pt idx="30">
                  <c:v>48.676109732474508</c:v>
                </c:pt>
                <c:pt idx="31">
                  <c:v>49.84367749455275</c:v>
                </c:pt>
                <c:pt idx="32">
                  <c:v>50.44116802589464</c:v>
                </c:pt>
                <c:pt idx="33">
                  <c:v>52.544241192966282</c:v>
                </c:pt>
                <c:pt idx="34">
                  <c:v>53.726239634167172</c:v>
                </c:pt>
                <c:pt idx="35">
                  <c:v>54.887370085732123</c:v>
                </c:pt>
                <c:pt idx="36">
                  <c:v>56.024074823283897</c:v>
                </c:pt>
                <c:pt idx="37">
                  <c:v>56.149844957586183</c:v>
                </c:pt>
                <c:pt idx="38">
                  <c:v>56.240112117896693</c:v>
                </c:pt>
                <c:pt idx="39">
                  <c:v>56.733593129694356</c:v>
                </c:pt>
                <c:pt idx="40">
                  <c:v>57.536072416573489</c:v>
                </c:pt>
                <c:pt idx="41">
                  <c:v>57.725200178431066</c:v>
                </c:pt>
                <c:pt idx="42">
                  <c:v>58.384103166455574</c:v>
                </c:pt>
                <c:pt idx="43">
                  <c:v>57.570064767251992</c:v>
                </c:pt>
                <c:pt idx="44">
                  <c:v>58.563033727691675</c:v>
                </c:pt>
                <c:pt idx="45">
                  <c:v>57.943791960079452</c:v>
                </c:pt>
                <c:pt idx="46">
                  <c:v>58.247664748373424</c:v>
                </c:pt>
                <c:pt idx="47">
                  <c:v>57.555501431326334</c:v>
                </c:pt>
                <c:pt idx="48">
                  <c:v>57.27327427182545</c:v>
                </c:pt>
                <c:pt idx="49">
                  <c:v>57.568001153631208</c:v>
                </c:pt>
              </c:numCache>
            </c:numRef>
          </c:val>
        </c:ser>
        <c:marker val="1"/>
        <c:axId val="57850880"/>
        <c:axId val="46187264"/>
      </c:lineChart>
      <c:catAx>
        <c:axId val="57850880"/>
        <c:scaling>
          <c:orientation val="minMax"/>
        </c:scaling>
        <c:axPos val="b"/>
        <c:tickLblPos val="nextTo"/>
        <c:crossAx val="46187264"/>
        <c:crosses val="autoZero"/>
        <c:auto val="1"/>
        <c:lblAlgn val="ctr"/>
        <c:lblOffset val="100"/>
      </c:catAx>
      <c:valAx>
        <c:axId val="46187264"/>
        <c:scaling>
          <c:orientation val="minMax"/>
        </c:scaling>
        <c:axPos val="l"/>
        <c:majorGridlines/>
        <c:numFmt formatCode="#,##0" sourceLinked="1"/>
        <c:tickLblPos val="nextTo"/>
        <c:crossAx val="57850880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plotArea>
      <c:layout/>
      <c:lineChart>
        <c:grouping val="standard"/>
        <c:ser>
          <c:idx val="0"/>
          <c:order val="0"/>
          <c:marker>
            <c:symbol val="none"/>
          </c:marker>
          <c:cat>
            <c:strRef>
              <c:f>Moyen!$ER$8:$ER$58</c:f>
              <c:strCache>
                <c:ptCount val="51"/>
                <c:pt idx="0">
                  <c:v>1962-1963</c:v>
                </c:pt>
                <c:pt idx="1">
                  <c:v>1963-1964</c:v>
                </c:pt>
                <c:pt idx="2">
                  <c:v>1964-1965</c:v>
                </c:pt>
                <c:pt idx="3">
                  <c:v>1965-1966</c:v>
                </c:pt>
                <c:pt idx="4">
                  <c:v>1966-1967</c:v>
                </c:pt>
                <c:pt idx="5">
                  <c:v>1967-1968</c:v>
                </c:pt>
                <c:pt idx="6">
                  <c:v>1968-1969</c:v>
                </c:pt>
                <c:pt idx="7">
                  <c:v>1969-1970</c:v>
                </c:pt>
                <c:pt idx="8">
                  <c:v>1970-1971</c:v>
                </c:pt>
                <c:pt idx="9">
                  <c:v>1971-1972</c:v>
                </c:pt>
                <c:pt idx="10">
                  <c:v>1972-1973</c:v>
                </c:pt>
                <c:pt idx="11">
                  <c:v>1973-1974</c:v>
                </c:pt>
                <c:pt idx="12">
                  <c:v>1974-1975</c:v>
                </c:pt>
                <c:pt idx="13">
                  <c:v>1975-1976</c:v>
                </c:pt>
                <c:pt idx="14">
                  <c:v>1976-1977</c:v>
                </c:pt>
                <c:pt idx="15">
                  <c:v>1977-1978</c:v>
                </c:pt>
                <c:pt idx="16">
                  <c:v>1978-1979</c:v>
                </c:pt>
                <c:pt idx="17">
                  <c:v>1979-1980</c:v>
                </c:pt>
                <c:pt idx="18">
                  <c:v>1980-1981</c:v>
                </c:pt>
                <c:pt idx="19">
                  <c:v>1981-1982</c:v>
                </c:pt>
                <c:pt idx="20">
                  <c:v>1982-1983</c:v>
                </c:pt>
                <c:pt idx="21">
                  <c:v>1983-1984</c:v>
                </c:pt>
                <c:pt idx="22">
                  <c:v>1984-1985</c:v>
                </c:pt>
                <c:pt idx="23">
                  <c:v>1985-1986</c:v>
                </c:pt>
                <c:pt idx="24">
                  <c:v>1986-1987</c:v>
                </c:pt>
                <c:pt idx="25">
                  <c:v>1987-1988</c:v>
                </c:pt>
                <c:pt idx="26">
                  <c:v>1988-1989</c:v>
                </c:pt>
                <c:pt idx="27">
                  <c:v>1989-1990</c:v>
                </c:pt>
                <c:pt idx="28">
                  <c:v>1990-1991</c:v>
                </c:pt>
                <c:pt idx="29">
                  <c:v>1991-1992</c:v>
                </c:pt>
                <c:pt idx="30">
                  <c:v>1992-1993</c:v>
                </c:pt>
                <c:pt idx="31">
                  <c:v>1993-1994</c:v>
                </c:pt>
                <c:pt idx="32">
                  <c:v>1994-1995</c:v>
                </c:pt>
                <c:pt idx="33">
                  <c:v>1995-1996</c:v>
                </c:pt>
                <c:pt idx="34">
                  <c:v>1996-1997</c:v>
                </c:pt>
                <c:pt idx="35">
                  <c:v>1997-1998</c:v>
                </c:pt>
                <c:pt idx="36">
                  <c:v>1998-1999</c:v>
                </c:pt>
                <c:pt idx="37">
                  <c:v>1999-2000</c:v>
                </c:pt>
                <c:pt idx="38">
                  <c:v>2000-2001</c:v>
                </c:pt>
                <c:pt idx="39">
                  <c:v>2001-2002</c:v>
                </c:pt>
                <c:pt idx="40">
                  <c:v>2002-2003</c:v>
                </c:pt>
                <c:pt idx="41">
                  <c:v>2003-2004</c:v>
                </c:pt>
                <c:pt idx="42">
                  <c:v>2004-2005</c:v>
                </c:pt>
                <c:pt idx="43">
                  <c:v>2005-2006</c:v>
                </c:pt>
                <c:pt idx="44">
                  <c:v>2006-2007</c:v>
                </c:pt>
                <c:pt idx="45">
                  <c:v>2007-2008</c:v>
                </c:pt>
                <c:pt idx="46">
                  <c:v>2008-2009</c:v>
                </c:pt>
                <c:pt idx="47">
                  <c:v>2009-2010</c:v>
                </c:pt>
                <c:pt idx="48">
                  <c:v>2010-2011</c:v>
                </c:pt>
                <c:pt idx="49">
                  <c:v>2011-2012</c:v>
                </c:pt>
                <c:pt idx="50">
                  <c:v>2012-2013</c:v>
                </c:pt>
              </c:strCache>
            </c:strRef>
          </c:cat>
          <c:val>
            <c:numRef>
              <c:f>Moyen!$ES$8:$ES$58</c:f>
              <c:numCache>
                <c:formatCode>#,##0</c:formatCode>
                <c:ptCount val="51"/>
                <c:pt idx="0">
                  <c:v>30790</c:v>
                </c:pt>
                <c:pt idx="1">
                  <c:v>74384</c:v>
                </c:pt>
                <c:pt idx="2">
                  <c:v>89549</c:v>
                </c:pt>
                <c:pt idx="3">
                  <c:v>107944</c:v>
                </c:pt>
                <c:pt idx="4">
                  <c:v>115334</c:v>
                </c:pt>
                <c:pt idx="5">
                  <c:v>123586</c:v>
                </c:pt>
                <c:pt idx="6">
                  <c:v>138502</c:v>
                </c:pt>
                <c:pt idx="7">
                  <c:v>162198</c:v>
                </c:pt>
                <c:pt idx="8">
                  <c:v>191957</c:v>
                </c:pt>
                <c:pt idx="9">
                  <c:v>241924</c:v>
                </c:pt>
                <c:pt idx="10">
                  <c:v>272345</c:v>
                </c:pt>
                <c:pt idx="11">
                  <c:v>299908</c:v>
                </c:pt>
                <c:pt idx="12">
                  <c:v>336007</c:v>
                </c:pt>
                <c:pt idx="13">
                  <c:v>395875</c:v>
                </c:pt>
                <c:pt idx="14">
                  <c:v>489004</c:v>
                </c:pt>
                <c:pt idx="15">
                  <c:v>595493</c:v>
                </c:pt>
                <c:pt idx="16">
                  <c:v>679623</c:v>
                </c:pt>
                <c:pt idx="17">
                  <c:v>737902</c:v>
                </c:pt>
                <c:pt idx="18">
                  <c:v>804621</c:v>
                </c:pt>
                <c:pt idx="19">
                  <c:v>891452</c:v>
                </c:pt>
                <c:pt idx="20">
                  <c:v>1001420</c:v>
                </c:pt>
                <c:pt idx="21">
                  <c:v>1126520</c:v>
                </c:pt>
                <c:pt idx="22">
                  <c:v>1252895</c:v>
                </c:pt>
                <c:pt idx="23">
                  <c:v>1399890</c:v>
                </c:pt>
                <c:pt idx="24">
                  <c:v>1472545</c:v>
                </c:pt>
                <c:pt idx="25">
                  <c:v>1490863</c:v>
                </c:pt>
                <c:pt idx="26">
                  <c:v>1396326</c:v>
                </c:pt>
                <c:pt idx="27">
                  <c:v>1408522</c:v>
                </c:pt>
                <c:pt idx="28">
                  <c:v>1423316</c:v>
                </c:pt>
                <c:pt idx="29">
                  <c:v>1490035</c:v>
                </c:pt>
                <c:pt idx="30">
                  <c:v>1558046</c:v>
                </c:pt>
                <c:pt idx="31">
                  <c:v>1618622</c:v>
                </c:pt>
                <c:pt idx="32">
                  <c:v>1651510</c:v>
                </c:pt>
                <c:pt idx="33">
                  <c:v>1691561</c:v>
                </c:pt>
                <c:pt idx="34">
                  <c:v>1762761</c:v>
                </c:pt>
                <c:pt idx="35">
                  <c:v>1837631</c:v>
                </c:pt>
                <c:pt idx="36">
                  <c:v>1898748</c:v>
                </c:pt>
                <c:pt idx="37">
                  <c:v>1895751</c:v>
                </c:pt>
                <c:pt idx="38">
                  <c:v>2015370</c:v>
                </c:pt>
                <c:pt idx="39">
                  <c:v>2116087</c:v>
                </c:pt>
                <c:pt idx="40">
                  <c:v>2186338</c:v>
                </c:pt>
                <c:pt idx="41">
                  <c:v>2221795</c:v>
                </c:pt>
                <c:pt idx="42">
                  <c:v>2256232</c:v>
                </c:pt>
                <c:pt idx="43">
                  <c:v>2221328</c:v>
                </c:pt>
                <c:pt idx="44">
                  <c:v>2443177</c:v>
                </c:pt>
                <c:pt idx="45">
                  <c:v>2595748</c:v>
                </c:pt>
                <c:pt idx="46">
                  <c:v>3158117</c:v>
                </c:pt>
                <c:pt idx="47">
                  <c:v>3052523</c:v>
                </c:pt>
                <c:pt idx="48">
                  <c:v>2980325</c:v>
                </c:pt>
                <c:pt idx="49">
                  <c:v>2921331</c:v>
                </c:pt>
                <c:pt idx="50">
                  <c:v>2812603</c:v>
                </c:pt>
              </c:numCache>
            </c:numRef>
          </c:val>
        </c:ser>
        <c:ser>
          <c:idx val="1"/>
          <c:order val="1"/>
          <c:marker>
            <c:symbol val="none"/>
          </c:marker>
          <c:cat>
            <c:strRef>
              <c:f>Moyen!$ER$8:$ER$58</c:f>
              <c:strCache>
                <c:ptCount val="51"/>
                <c:pt idx="0">
                  <c:v>1962-1963</c:v>
                </c:pt>
                <c:pt idx="1">
                  <c:v>1963-1964</c:v>
                </c:pt>
                <c:pt idx="2">
                  <c:v>1964-1965</c:v>
                </c:pt>
                <c:pt idx="3">
                  <c:v>1965-1966</c:v>
                </c:pt>
                <c:pt idx="4">
                  <c:v>1966-1967</c:v>
                </c:pt>
                <c:pt idx="5">
                  <c:v>1967-1968</c:v>
                </c:pt>
                <c:pt idx="6">
                  <c:v>1968-1969</c:v>
                </c:pt>
                <c:pt idx="7">
                  <c:v>1969-1970</c:v>
                </c:pt>
                <c:pt idx="8">
                  <c:v>1970-1971</c:v>
                </c:pt>
                <c:pt idx="9">
                  <c:v>1971-1972</c:v>
                </c:pt>
                <c:pt idx="10">
                  <c:v>1972-1973</c:v>
                </c:pt>
                <c:pt idx="11">
                  <c:v>1973-1974</c:v>
                </c:pt>
                <c:pt idx="12">
                  <c:v>1974-1975</c:v>
                </c:pt>
                <c:pt idx="13">
                  <c:v>1975-1976</c:v>
                </c:pt>
                <c:pt idx="14">
                  <c:v>1976-1977</c:v>
                </c:pt>
                <c:pt idx="15">
                  <c:v>1977-1978</c:v>
                </c:pt>
                <c:pt idx="16">
                  <c:v>1978-1979</c:v>
                </c:pt>
                <c:pt idx="17">
                  <c:v>1979-1980</c:v>
                </c:pt>
                <c:pt idx="18">
                  <c:v>1980-1981</c:v>
                </c:pt>
                <c:pt idx="19">
                  <c:v>1981-1982</c:v>
                </c:pt>
                <c:pt idx="20">
                  <c:v>1982-1983</c:v>
                </c:pt>
                <c:pt idx="21">
                  <c:v>1983-1984</c:v>
                </c:pt>
                <c:pt idx="22">
                  <c:v>1984-1985</c:v>
                </c:pt>
                <c:pt idx="23">
                  <c:v>1985-1986</c:v>
                </c:pt>
                <c:pt idx="24">
                  <c:v>1986-1987</c:v>
                </c:pt>
                <c:pt idx="25">
                  <c:v>1987-1988</c:v>
                </c:pt>
                <c:pt idx="26">
                  <c:v>1988-1989</c:v>
                </c:pt>
                <c:pt idx="27">
                  <c:v>1989-1990</c:v>
                </c:pt>
                <c:pt idx="28">
                  <c:v>1990-1991</c:v>
                </c:pt>
                <c:pt idx="29">
                  <c:v>1991-1992</c:v>
                </c:pt>
                <c:pt idx="30">
                  <c:v>1992-1993</c:v>
                </c:pt>
                <c:pt idx="31">
                  <c:v>1993-1994</c:v>
                </c:pt>
                <c:pt idx="32">
                  <c:v>1994-1995</c:v>
                </c:pt>
                <c:pt idx="33">
                  <c:v>1995-1996</c:v>
                </c:pt>
                <c:pt idx="34">
                  <c:v>1996-1997</c:v>
                </c:pt>
                <c:pt idx="35">
                  <c:v>1997-1998</c:v>
                </c:pt>
                <c:pt idx="36">
                  <c:v>1998-1999</c:v>
                </c:pt>
                <c:pt idx="37">
                  <c:v>1999-2000</c:v>
                </c:pt>
                <c:pt idx="38">
                  <c:v>2000-2001</c:v>
                </c:pt>
                <c:pt idx="39">
                  <c:v>2001-2002</c:v>
                </c:pt>
                <c:pt idx="40">
                  <c:v>2002-2003</c:v>
                </c:pt>
                <c:pt idx="41">
                  <c:v>2003-2004</c:v>
                </c:pt>
                <c:pt idx="42">
                  <c:v>2004-2005</c:v>
                </c:pt>
                <c:pt idx="43">
                  <c:v>2005-2006</c:v>
                </c:pt>
                <c:pt idx="44">
                  <c:v>2006-2007</c:v>
                </c:pt>
                <c:pt idx="45">
                  <c:v>2007-2008</c:v>
                </c:pt>
                <c:pt idx="46">
                  <c:v>2008-2009</c:v>
                </c:pt>
                <c:pt idx="47">
                  <c:v>2009-2010</c:v>
                </c:pt>
                <c:pt idx="48">
                  <c:v>2010-2011</c:v>
                </c:pt>
                <c:pt idx="49">
                  <c:v>2011-2012</c:v>
                </c:pt>
                <c:pt idx="50">
                  <c:v>2012-2013</c:v>
                </c:pt>
              </c:strCache>
            </c:strRef>
          </c:cat>
          <c:val>
            <c:numRef>
              <c:f>Moyen!$ET$8:$ET$58</c:f>
              <c:numCache>
                <c:formatCode>#,##0</c:formatCode>
                <c:ptCount val="51"/>
                <c:pt idx="0">
                  <c:v>8815</c:v>
                </c:pt>
                <c:pt idx="1">
                  <c:v>22358</c:v>
                </c:pt>
                <c:pt idx="2">
                  <c:v>26207</c:v>
                </c:pt>
                <c:pt idx="3">
                  <c:v>32455</c:v>
                </c:pt>
                <c:pt idx="4">
                  <c:v>33493</c:v>
                </c:pt>
                <c:pt idx="5">
                  <c:v>35771</c:v>
                </c:pt>
                <c:pt idx="6">
                  <c:v>39073</c:v>
                </c:pt>
                <c:pt idx="7">
                  <c:v>45276</c:v>
                </c:pt>
                <c:pt idx="8">
                  <c:v>53618</c:v>
                </c:pt>
                <c:pt idx="9">
                  <c:v>68724</c:v>
                </c:pt>
                <c:pt idx="10">
                  <c:v>85054</c:v>
                </c:pt>
                <c:pt idx="11">
                  <c:v>98698</c:v>
                </c:pt>
                <c:pt idx="12">
                  <c:v>114115</c:v>
                </c:pt>
                <c:pt idx="13">
                  <c:v>138669</c:v>
                </c:pt>
                <c:pt idx="14">
                  <c:v>172081</c:v>
                </c:pt>
                <c:pt idx="15">
                  <c:v>216369</c:v>
                </c:pt>
                <c:pt idx="16">
                  <c:v>254467</c:v>
                </c:pt>
                <c:pt idx="17">
                  <c:v>285383</c:v>
                </c:pt>
                <c:pt idx="18">
                  <c:v>313849</c:v>
                </c:pt>
                <c:pt idx="19">
                  <c:v>355543</c:v>
                </c:pt>
                <c:pt idx="20">
                  <c:v>402381</c:v>
                </c:pt>
                <c:pt idx="21">
                  <c:v>458126</c:v>
                </c:pt>
                <c:pt idx="22">
                  <c:v>512588</c:v>
                </c:pt>
                <c:pt idx="23">
                  <c:v>577825</c:v>
                </c:pt>
                <c:pt idx="24">
                  <c:v>599464</c:v>
                </c:pt>
                <c:pt idx="25">
                  <c:v>604605</c:v>
                </c:pt>
                <c:pt idx="26">
                  <c:v>566660</c:v>
                </c:pt>
                <c:pt idx="27">
                  <c:v>578838</c:v>
                </c:pt>
                <c:pt idx="28">
                  <c:v>592583</c:v>
                </c:pt>
                <c:pt idx="29">
                  <c:v>629824</c:v>
                </c:pt>
                <c:pt idx="30">
                  <c:v>669427</c:v>
                </c:pt>
                <c:pt idx="31">
                  <c:v>706997</c:v>
                </c:pt>
                <c:pt idx="32">
                  <c:v>727695</c:v>
                </c:pt>
                <c:pt idx="33">
                  <c:v>751043</c:v>
                </c:pt>
                <c:pt idx="34">
                  <c:v>804070</c:v>
                </c:pt>
                <c:pt idx="35">
                  <c:v>854952</c:v>
                </c:pt>
                <c:pt idx="36">
                  <c:v>896262</c:v>
                </c:pt>
                <c:pt idx="37">
                  <c:v>908608</c:v>
                </c:pt>
                <c:pt idx="38">
                  <c:v>968544</c:v>
                </c:pt>
                <c:pt idx="39">
                  <c:v>1016556</c:v>
                </c:pt>
                <c:pt idx="40">
                  <c:v>1057978</c:v>
                </c:pt>
                <c:pt idx="41">
                  <c:v>1083046</c:v>
                </c:pt>
                <c:pt idx="42">
                  <c:v>1106260</c:v>
                </c:pt>
                <c:pt idx="43">
                  <c:v>1088324</c:v>
                </c:pt>
                <c:pt idx="44">
                  <c:v>1216025</c:v>
                </c:pt>
                <c:pt idx="45">
                  <c:v>1280541</c:v>
                </c:pt>
                <c:pt idx="46">
                  <c:v>1538882</c:v>
                </c:pt>
                <c:pt idx="47">
                  <c:v>1487730</c:v>
                </c:pt>
                <c:pt idx="48">
                  <c:v>1458780</c:v>
                </c:pt>
                <c:pt idx="49">
                  <c:v>1414805.9</c:v>
                </c:pt>
                <c:pt idx="50">
                  <c:v>1257857</c:v>
                </c:pt>
              </c:numCache>
            </c:numRef>
          </c:val>
        </c:ser>
        <c:ser>
          <c:idx val="2"/>
          <c:order val="2"/>
          <c:marker>
            <c:symbol val="none"/>
          </c:marker>
          <c:cat>
            <c:strRef>
              <c:f>Moyen!$ER$8:$ER$58</c:f>
              <c:strCache>
                <c:ptCount val="51"/>
                <c:pt idx="0">
                  <c:v>1962-1963</c:v>
                </c:pt>
                <c:pt idx="1">
                  <c:v>1963-1964</c:v>
                </c:pt>
                <c:pt idx="2">
                  <c:v>1964-1965</c:v>
                </c:pt>
                <c:pt idx="3">
                  <c:v>1965-1966</c:v>
                </c:pt>
                <c:pt idx="4">
                  <c:v>1966-1967</c:v>
                </c:pt>
                <c:pt idx="5">
                  <c:v>1967-1968</c:v>
                </c:pt>
                <c:pt idx="6">
                  <c:v>1968-1969</c:v>
                </c:pt>
                <c:pt idx="7">
                  <c:v>1969-1970</c:v>
                </c:pt>
                <c:pt idx="8">
                  <c:v>1970-1971</c:v>
                </c:pt>
                <c:pt idx="9">
                  <c:v>1971-1972</c:v>
                </c:pt>
                <c:pt idx="10">
                  <c:v>1972-1973</c:v>
                </c:pt>
                <c:pt idx="11">
                  <c:v>1973-1974</c:v>
                </c:pt>
                <c:pt idx="12">
                  <c:v>1974-1975</c:v>
                </c:pt>
                <c:pt idx="13">
                  <c:v>1975-1976</c:v>
                </c:pt>
                <c:pt idx="14">
                  <c:v>1976-1977</c:v>
                </c:pt>
                <c:pt idx="15">
                  <c:v>1977-1978</c:v>
                </c:pt>
                <c:pt idx="16">
                  <c:v>1978-1979</c:v>
                </c:pt>
                <c:pt idx="17">
                  <c:v>1979-1980</c:v>
                </c:pt>
                <c:pt idx="18">
                  <c:v>1980-1981</c:v>
                </c:pt>
                <c:pt idx="19">
                  <c:v>1981-1982</c:v>
                </c:pt>
                <c:pt idx="20">
                  <c:v>1982-1983</c:v>
                </c:pt>
                <c:pt idx="21">
                  <c:v>1983-1984</c:v>
                </c:pt>
                <c:pt idx="22">
                  <c:v>1984-1985</c:v>
                </c:pt>
                <c:pt idx="23">
                  <c:v>1985-1986</c:v>
                </c:pt>
                <c:pt idx="24">
                  <c:v>1986-1987</c:v>
                </c:pt>
                <c:pt idx="25">
                  <c:v>1987-1988</c:v>
                </c:pt>
                <c:pt idx="26">
                  <c:v>1988-1989</c:v>
                </c:pt>
                <c:pt idx="27">
                  <c:v>1989-1990</c:v>
                </c:pt>
                <c:pt idx="28">
                  <c:v>1990-1991</c:v>
                </c:pt>
                <c:pt idx="29">
                  <c:v>1991-1992</c:v>
                </c:pt>
                <c:pt idx="30">
                  <c:v>1992-1993</c:v>
                </c:pt>
                <c:pt idx="31">
                  <c:v>1993-1994</c:v>
                </c:pt>
                <c:pt idx="32">
                  <c:v>1994-1995</c:v>
                </c:pt>
                <c:pt idx="33">
                  <c:v>1995-1996</c:v>
                </c:pt>
                <c:pt idx="34">
                  <c:v>1996-1997</c:v>
                </c:pt>
                <c:pt idx="35">
                  <c:v>1997-1998</c:v>
                </c:pt>
                <c:pt idx="36">
                  <c:v>1998-1999</c:v>
                </c:pt>
                <c:pt idx="37">
                  <c:v>1999-2000</c:v>
                </c:pt>
                <c:pt idx="38">
                  <c:v>2000-2001</c:v>
                </c:pt>
                <c:pt idx="39">
                  <c:v>2001-2002</c:v>
                </c:pt>
                <c:pt idx="40">
                  <c:v>2002-2003</c:v>
                </c:pt>
                <c:pt idx="41">
                  <c:v>2003-2004</c:v>
                </c:pt>
                <c:pt idx="42">
                  <c:v>2004-2005</c:v>
                </c:pt>
                <c:pt idx="43">
                  <c:v>2005-2006</c:v>
                </c:pt>
                <c:pt idx="44">
                  <c:v>2006-2007</c:v>
                </c:pt>
                <c:pt idx="45">
                  <c:v>2007-2008</c:v>
                </c:pt>
                <c:pt idx="46">
                  <c:v>2008-2009</c:v>
                </c:pt>
                <c:pt idx="47">
                  <c:v>2009-2010</c:v>
                </c:pt>
                <c:pt idx="48">
                  <c:v>2010-2011</c:v>
                </c:pt>
                <c:pt idx="49">
                  <c:v>2011-2012</c:v>
                </c:pt>
                <c:pt idx="50">
                  <c:v>2012-2013</c:v>
                </c:pt>
              </c:strCache>
            </c:strRef>
          </c:cat>
          <c:val>
            <c:numRef>
              <c:f>Moyen!$EU$8:$EU$58</c:f>
              <c:numCache>
                <c:formatCode>#,##0</c:formatCode>
                <c:ptCount val="51"/>
                <c:pt idx="0">
                  <c:v>21975</c:v>
                </c:pt>
                <c:pt idx="1">
                  <c:v>52026</c:v>
                </c:pt>
                <c:pt idx="2">
                  <c:v>63342</c:v>
                </c:pt>
                <c:pt idx="3">
                  <c:v>75489</c:v>
                </c:pt>
                <c:pt idx="4">
                  <c:v>81841</c:v>
                </c:pt>
                <c:pt idx="5">
                  <c:v>87815</c:v>
                </c:pt>
                <c:pt idx="6">
                  <c:v>99429</c:v>
                </c:pt>
                <c:pt idx="7">
                  <c:v>116922</c:v>
                </c:pt>
                <c:pt idx="8">
                  <c:v>138339</c:v>
                </c:pt>
                <c:pt idx="9">
                  <c:v>173200</c:v>
                </c:pt>
                <c:pt idx="10">
                  <c:v>187291</c:v>
                </c:pt>
                <c:pt idx="11">
                  <c:v>201210</c:v>
                </c:pt>
                <c:pt idx="12">
                  <c:v>221892</c:v>
                </c:pt>
                <c:pt idx="13">
                  <c:v>257206</c:v>
                </c:pt>
                <c:pt idx="14">
                  <c:v>316923</c:v>
                </c:pt>
                <c:pt idx="15">
                  <c:v>379124</c:v>
                </c:pt>
                <c:pt idx="16">
                  <c:v>425156</c:v>
                </c:pt>
                <c:pt idx="17">
                  <c:v>452519</c:v>
                </c:pt>
                <c:pt idx="18">
                  <c:v>490772</c:v>
                </c:pt>
                <c:pt idx="19">
                  <c:v>535909</c:v>
                </c:pt>
                <c:pt idx="20">
                  <c:v>599039</c:v>
                </c:pt>
                <c:pt idx="21">
                  <c:v>668394</c:v>
                </c:pt>
                <c:pt idx="22">
                  <c:v>740307</c:v>
                </c:pt>
                <c:pt idx="23">
                  <c:v>822065</c:v>
                </c:pt>
                <c:pt idx="24">
                  <c:v>873081</c:v>
                </c:pt>
                <c:pt idx="25">
                  <c:v>886258</c:v>
                </c:pt>
                <c:pt idx="26">
                  <c:v>829666</c:v>
                </c:pt>
                <c:pt idx="27">
                  <c:v>829684</c:v>
                </c:pt>
                <c:pt idx="28">
                  <c:v>830733</c:v>
                </c:pt>
                <c:pt idx="29">
                  <c:v>860211</c:v>
                </c:pt>
                <c:pt idx="30">
                  <c:v>888619</c:v>
                </c:pt>
                <c:pt idx="31">
                  <c:v>911625</c:v>
                </c:pt>
                <c:pt idx="32">
                  <c:v>923815</c:v>
                </c:pt>
                <c:pt idx="33">
                  <c:v>940518</c:v>
                </c:pt>
                <c:pt idx="34">
                  <c:v>958691</c:v>
                </c:pt>
                <c:pt idx="35">
                  <c:v>982679</c:v>
                </c:pt>
                <c:pt idx="36">
                  <c:v>1002486</c:v>
                </c:pt>
                <c:pt idx="37">
                  <c:v>987143</c:v>
                </c:pt>
                <c:pt idx="38">
                  <c:v>1046826</c:v>
                </c:pt>
                <c:pt idx="39">
                  <c:v>1099531</c:v>
                </c:pt>
                <c:pt idx="40">
                  <c:v>1128360</c:v>
                </c:pt>
                <c:pt idx="41">
                  <c:v>1138749</c:v>
                </c:pt>
                <c:pt idx="42">
                  <c:v>1149972</c:v>
                </c:pt>
                <c:pt idx="43">
                  <c:v>1133004</c:v>
                </c:pt>
                <c:pt idx="44">
                  <c:v>1227152</c:v>
                </c:pt>
                <c:pt idx="45">
                  <c:v>1315207</c:v>
                </c:pt>
                <c:pt idx="46">
                  <c:v>1619235</c:v>
                </c:pt>
                <c:pt idx="47">
                  <c:v>1564793</c:v>
                </c:pt>
                <c:pt idx="48">
                  <c:v>1521545</c:v>
                </c:pt>
                <c:pt idx="49">
                  <c:v>1506525.1</c:v>
                </c:pt>
                <c:pt idx="50">
                  <c:v>1554746</c:v>
                </c:pt>
              </c:numCache>
            </c:numRef>
          </c:val>
        </c:ser>
        <c:marker val="1"/>
        <c:axId val="46552960"/>
        <c:axId val="46554496"/>
      </c:lineChart>
      <c:catAx>
        <c:axId val="46552960"/>
        <c:scaling>
          <c:orientation val="minMax"/>
        </c:scaling>
        <c:axPos val="b"/>
        <c:tickLblPos val="nextTo"/>
        <c:crossAx val="46554496"/>
        <c:crosses val="autoZero"/>
        <c:auto val="1"/>
        <c:lblAlgn val="ctr"/>
        <c:lblOffset val="100"/>
      </c:catAx>
      <c:valAx>
        <c:axId val="46554496"/>
        <c:scaling>
          <c:orientation val="minMax"/>
        </c:scaling>
        <c:axPos val="l"/>
        <c:majorGridlines/>
        <c:numFmt formatCode="#,##0" sourceLinked="1"/>
        <c:tickLblPos val="nextTo"/>
        <c:crossAx val="46552960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plotArea>
      <c:layout/>
      <c:lineChart>
        <c:grouping val="standard"/>
        <c:ser>
          <c:idx val="0"/>
          <c:order val="0"/>
          <c:marker>
            <c:symbol val="none"/>
          </c:marker>
          <c:cat>
            <c:strRef>
              <c:f>Primaire!$FA$8:$FA$58</c:f>
              <c:strCache>
                <c:ptCount val="51"/>
                <c:pt idx="0">
                  <c:v>1962-1963</c:v>
                </c:pt>
                <c:pt idx="1">
                  <c:v>1963-1964</c:v>
                </c:pt>
                <c:pt idx="2">
                  <c:v>1964-1965</c:v>
                </c:pt>
                <c:pt idx="3">
                  <c:v>1965-1966</c:v>
                </c:pt>
                <c:pt idx="4">
                  <c:v>1966-1967</c:v>
                </c:pt>
                <c:pt idx="5">
                  <c:v>1967-1968</c:v>
                </c:pt>
                <c:pt idx="6">
                  <c:v>1968-1969</c:v>
                </c:pt>
                <c:pt idx="7">
                  <c:v>1969-1970</c:v>
                </c:pt>
                <c:pt idx="8">
                  <c:v>1970-1971</c:v>
                </c:pt>
                <c:pt idx="9">
                  <c:v>1971-1972</c:v>
                </c:pt>
                <c:pt idx="10">
                  <c:v>1972-1973</c:v>
                </c:pt>
                <c:pt idx="11">
                  <c:v>1973-1974</c:v>
                </c:pt>
                <c:pt idx="12">
                  <c:v>1974-1975</c:v>
                </c:pt>
                <c:pt idx="13">
                  <c:v>1975-1976</c:v>
                </c:pt>
                <c:pt idx="14">
                  <c:v>1976-1977</c:v>
                </c:pt>
                <c:pt idx="15">
                  <c:v>1977-1978</c:v>
                </c:pt>
                <c:pt idx="16">
                  <c:v>1978-1979</c:v>
                </c:pt>
                <c:pt idx="17">
                  <c:v>1979-1980</c:v>
                </c:pt>
                <c:pt idx="18">
                  <c:v>1980-1981</c:v>
                </c:pt>
                <c:pt idx="19">
                  <c:v>1981-1982</c:v>
                </c:pt>
                <c:pt idx="20">
                  <c:v>1982-1983</c:v>
                </c:pt>
                <c:pt idx="21">
                  <c:v>1983-1984</c:v>
                </c:pt>
                <c:pt idx="22">
                  <c:v>1984-1985</c:v>
                </c:pt>
                <c:pt idx="23">
                  <c:v>1985-1986</c:v>
                </c:pt>
                <c:pt idx="24">
                  <c:v>1986-1987</c:v>
                </c:pt>
                <c:pt idx="25">
                  <c:v>1987-1988</c:v>
                </c:pt>
                <c:pt idx="26">
                  <c:v>1988-1989</c:v>
                </c:pt>
                <c:pt idx="27">
                  <c:v>1989-1990</c:v>
                </c:pt>
                <c:pt idx="28">
                  <c:v>1990-1991</c:v>
                </c:pt>
                <c:pt idx="29">
                  <c:v>1991-1992</c:v>
                </c:pt>
                <c:pt idx="30">
                  <c:v>1992-1993</c:v>
                </c:pt>
                <c:pt idx="31">
                  <c:v>1993-1994</c:v>
                </c:pt>
                <c:pt idx="32">
                  <c:v>1994-1995</c:v>
                </c:pt>
                <c:pt idx="33">
                  <c:v>1995-1996</c:v>
                </c:pt>
                <c:pt idx="34">
                  <c:v>1996-1997</c:v>
                </c:pt>
                <c:pt idx="35">
                  <c:v>1997-1998</c:v>
                </c:pt>
                <c:pt idx="36">
                  <c:v>1998-1999</c:v>
                </c:pt>
                <c:pt idx="37">
                  <c:v>1999-2000</c:v>
                </c:pt>
                <c:pt idx="38">
                  <c:v>2000-2001</c:v>
                </c:pt>
                <c:pt idx="39">
                  <c:v>2001-2002</c:v>
                </c:pt>
                <c:pt idx="40">
                  <c:v>2002-2003</c:v>
                </c:pt>
                <c:pt idx="41">
                  <c:v>2003-2004</c:v>
                </c:pt>
                <c:pt idx="42">
                  <c:v>2004-2005</c:v>
                </c:pt>
                <c:pt idx="43">
                  <c:v>2005-2006</c:v>
                </c:pt>
                <c:pt idx="44">
                  <c:v>2006-2007</c:v>
                </c:pt>
                <c:pt idx="45">
                  <c:v>2007-2008</c:v>
                </c:pt>
                <c:pt idx="46">
                  <c:v>2008-2009</c:v>
                </c:pt>
                <c:pt idx="47">
                  <c:v>2009-2010</c:v>
                </c:pt>
                <c:pt idx="48">
                  <c:v>2010-2011</c:v>
                </c:pt>
                <c:pt idx="49">
                  <c:v>2011-2012</c:v>
                </c:pt>
                <c:pt idx="50">
                  <c:v>2012-2013</c:v>
                </c:pt>
              </c:strCache>
            </c:strRef>
          </c:cat>
          <c:val>
            <c:numRef>
              <c:f>Primaire!$FB$8:$FB$58</c:f>
              <c:numCache>
                <c:formatCode>#,##0</c:formatCode>
                <c:ptCount val="51"/>
                <c:pt idx="0">
                  <c:v>777636</c:v>
                </c:pt>
                <c:pt idx="1">
                  <c:v>1049435</c:v>
                </c:pt>
                <c:pt idx="2">
                  <c:v>1215037</c:v>
                </c:pt>
                <c:pt idx="3">
                  <c:v>1332203</c:v>
                </c:pt>
                <c:pt idx="4">
                  <c:v>1370357</c:v>
                </c:pt>
                <c:pt idx="5">
                  <c:v>1460776</c:v>
                </c:pt>
                <c:pt idx="6">
                  <c:v>1551489</c:v>
                </c:pt>
                <c:pt idx="7">
                  <c:v>1689023</c:v>
                </c:pt>
                <c:pt idx="8">
                  <c:v>1851416</c:v>
                </c:pt>
                <c:pt idx="9">
                  <c:v>2018091</c:v>
                </c:pt>
                <c:pt idx="10">
                  <c:v>2206893</c:v>
                </c:pt>
                <c:pt idx="11">
                  <c:v>2376344</c:v>
                </c:pt>
                <c:pt idx="12">
                  <c:v>2499605</c:v>
                </c:pt>
                <c:pt idx="13">
                  <c:v>2641446</c:v>
                </c:pt>
                <c:pt idx="14">
                  <c:v>2782044</c:v>
                </c:pt>
                <c:pt idx="15">
                  <c:v>2894084</c:v>
                </c:pt>
                <c:pt idx="16">
                  <c:v>2972242</c:v>
                </c:pt>
                <c:pt idx="17">
                  <c:v>3061252</c:v>
                </c:pt>
                <c:pt idx="18">
                  <c:v>3118827</c:v>
                </c:pt>
                <c:pt idx="19">
                  <c:v>3178912</c:v>
                </c:pt>
                <c:pt idx="20">
                  <c:v>3241926</c:v>
                </c:pt>
                <c:pt idx="21">
                  <c:v>3336536</c:v>
                </c:pt>
                <c:pt idx="22">
                  <c:v>3414705</c:v>
                </c:pt>
                <c:pt idx="23">
                  <c:v>3481288</c:v>
                </c:pt>
                <c:pt idx="24">
                  <c:v>3635332</c:v>
                </c:pt>
                <c:pt idx="25">
                  <c:v>3801651</c:v>
                </c:pt>
                <c:pt idx="26">
                  <c:v>3911388</c:v>
                </c:pt>
                <c:pt idx="27">
                  <c:v>4027612</c:v>
                </c:pt>
                <c:pt idx="28">
                  <c:v>4189152</c:v>
                </c:pt>
                <c:pt idx="29">
                  <c:v>4357352</c:v>
                </c:pt>
                <c:pt idx="30">
                  <c:v>4436363</c:v>
                </c:pt>
                <c:pt idx="31">
                  <c:v>4515274</c:v>
                </c:pt>
                <c:pt idx="32">
                  <c:v>4548827</c:v>
                </c:pt>
                <c:pt idx="33">
                  <c:v>4617728</c:v>
                </c:pt>
                <c:pt idx="34">
                  <c:v>4674947</c:v>
                </c:pt>
                <c:pt idx="35">
                  <c:v>4719137</c:v>
                </c:pt>
                <c:pt idx="36">
                  <c:v>4778870</c:v>
                </c:pt>
                <c:pt idx="37">
                  <c:v>4843313</c:v>
                </c:pt>
                <c:pt idx="38">
                  <c:v>4720950</c:v>
                </c:pt>
                <c:pt idx="39">
                  <c:v>4691870</c:v>
                </c:pt>
                <c:pt idx="40">
                  <c:v>4612574</c:v>
                </c:pt>
                <c:pt idx="41">
                  <c:v>4507703</c:v>
                </c:pt>
                <c:pt idx="42">
                  <c:v>4361744</c:v>
                </c:pt>
                <c:pt idx="43">
                  <c:v>4196580</c:v>
                </c:pt>
                <c:pt idx="44">
                  <c:v>4078954</c:v>
                </c:pt>
                <c:pt idx="45">
                  <c:v>3931874</c:v>
                </c:pt>
                <c:pt idx="46">
                  <c:v>3247258</c:v>
                </c:pt>
                <c:pt idx="47">
                  <c:v>3307910</c:v>
                </c:pt>
                <c:pt idx="48">
                  <c:v>3345885</c:v>
                </c:pt>
                <c:pt idx="49">
                  <c:v>3429361</c:v>
                </c:pt>
                <c:pt idx="50">
                  <c:v>3580288</c:v>
                </c:pt>
              </c:numCache>
            </c:numRef>
          </c:val>
        </c:ser>
        <c:ser>
          <c:idx val="1"/>
          <c:order val="1"/>
          <c:marker>
            <c:symbol val="none"/>
          </c:marker>
          <c:cat>
            <c:strRef>
              <c:f>Primaire!$FA$8:$FA$58</c:f>
              <c:strCache>
                <c:ptCount val="51"/>
                <c:pt idx="0">
                  <c:v>1962-1963</c:v>
                </c:pt>
                <c:pt idx="1">
                  <c:v>1963-1964</c:v>
                </c:pt>
                <c:pt idx="2">
                  <c:v>1964-1965</c:v>
                </c:pt>
                <c:pt idx="3">
                  <c:v>1965-1966</c:v>
                </c:pt>
                <c:pt idx="4">
                  <c:v>1966-1967</c:v>
                </c:pt>
                <c:pt idx="5">
                  <c:v>1967-1968</c:v>
                </c:pt>
                <c:pt idx="6">
                  <c:v>1968-1969</c:v>
                </c:pt>
                <c:pt idx="7">
                  <c:v>1969-1970</c:v>
                </c:pt>
                <c:pt idx="8">
                  <c:v>1970-1971</c:v>
                </c:pt>
                <c:pt idx="9">
                  <c:v>1971-1972</c:v>
                </c:pt>
                <c:pt idx="10">
                  <c:v>1972-1973</c:v>
                </c:pt>
                <c:pt idx="11">
                  <c:v>1973-1974</c:v>
                </c:pt>
                <c:pt idx="12">
                  <c:v>1974-1975</c:v>
                </c:pt>
                <c:pt idx="13">
                  <c:v>1975-1976</c:v>
                </c:pt>
                <c:pt idx="14">
                  <c:v>1976-1977</c:v>
                </c:pt>
                <c:pt idx="15">
                  <c:v>1977-1978</c:v>
                </c:pt>
                <c:pt idx="16">
                  <c:v>1978-1979</c:v>
                </c:pt>
                <c:pt idx="17">
                  <c:v>1979-1980</c:v>
                </c:pt>
                <c:pt idx="18">
                  <c:v>1980-1981</c:v>
                </c:pt>
                <c:pt idx="19">
                  <c:v>1981-1982</c:v>
                </c:pt>
                <c:pt idx="20">
                  <c:v>1982-1983</c:v>
                </c:pt>
                <c:pt idx="21">
                  <c:v>1983-1984</c:v>
                </c:pt>
                <c:pt idx="22">
                  <c:v>1984-1985</c:v>
                </c:pt>
                <c:pt idx="23">
                  <c:v>1985-1986</c:v>
                </c:pt>
                <c:pt idx="24">
                  <c:v>1986-1987</c:v>
                </c:pt>
                <c:pt idx="25">
                  <c:v>1987-1988</c:v>
                </c:pt>
                <c:pt idx="26">
                  <c:v>1988-1989</c:v>
                </c:pt>
                <c:pt idx="27">
                  <c:v>1989-1990</c:v>
                </c:pt>
                <c:pt idx="28">
                  <c:v>1990-1991</c:v>
                </c:pt>
                <c:pt idx="29">
                  <c:v>1991-1992</c:v>
                </c:pt>
                <c:pt idx="30">
                  <c:v>1992-1993</c:v>
                </c:pt>
                <c:pt idx="31">
                  <c:v>1993-1994</c:v>
                </c:pt>
                <c:pt idx="32">
                  <c:v>1994-1995</c:v>
                </c:pt>
                <c:pt idx="33">
                  <c:v>1995-1996</c:v>
                </c:pt>
                <c:pt idx="34">
                  <c:v>1996-1997</c:v>
                </c:pt>
                <c:pt idx="35">
                  <c:v>1997-1998</c:v>
                </c:pt>
                <c:pt idx="36">
                  <c:v>1998-1999</c:v>
                </c:pt>
                <c:pt idx="37">
                  <c:v>1999-2000</c:v>
                </c:pt>
                <c:pt idx="38">
                  <c:v>2000-2001</c:v>
                </c:pt>
                <c:pt idx="39">
                  <c:v>2001-2002</c:v>
                </c:pt>
                <c:pt idx="40">
                  <c:v>2002-2003</c:v>
                </c:pt>
                <c:pt idx="41">
                  <c:v>2003-2004</c:v>
                </c:pt>
                <c:pt idx="42">
                  <c:v>2004-2005</c:v>
                </c:pt>
                <c:pt idx="43">
                  <c:v>2005-2006</c:v>
                </c:pt>
                <c:pt idx="44">
                  <c:v>2006-2007</c:v>
                </c:pt>
                <c:pt idx="45">
                  <c:v>2007-2008</c:v>
                </c:pt>
                <c:pt idx="46">
                  <c:v>2008-2009</c:v>
                </c:pt>
                <c:pt idx="47">
                  <c:v>2009-2010</c:v>
                </c:pt>
                <c:pt idx="48">
                  <c:v>2010-2011</c:v>
                </c:pt>
                <c:pt idx="49">
                  <c:v>2011-2012</c:v>
                </c:pt>
                <c:pt idx="50">
                  <c:v>2012-2013</c:v>
                </c:pt>
              </c:strCache>
            </c:strRef>
          </c:cat>
          <c:val>
            <c:numRef>
              <c:f>Primaire!$FC$8:$FC$58</c:f>
              <c:numCache>
                <c:formatCode>#,##0</c:formatCode>
                <c:ptCount val="51"/>
                <c:pt idx="0">
                  <c:v>282842</c:v>
                </c:pt>
                <c:pt idx="1">
                  <c:v>398871</c:v>
                </c:pt>
                <c:pt idx="2">
                  <c:v>463130</c:v>
                </c:pt>
                <c:pt idx="3">
                  <c:v>504552</c:v>
                </c:pt>
                <c:pt idx="4">
                  <c:v>513115</c:v>
                </c:pt>
                <c:pt idx="5">
                  <c:v>543776</c:v>
                </c:pt>
                <c:pt idx="6">
                  <c:v>575379</c:v>
                </c:pt>
                <c:pt idx="7">
                  <c:v>630870</c:v>
                </c:pt>
                <c:pt idx="8">
                  <c:v>700924</c:v>
                </c:pt>
                <c:pt idx="9">
                  <c:v>771516</c:v>
                </c:pt>
                <c:pt idx="10">
                  <c:v>855031</c:v>
                </c:pt>
                <c:pt idx="11">
                  <c:v>928143</c:v>
                </c:pt>
                <c:pt idx="12">
                  <c:v>984991</c:v>
                </c:pt>
                <c:pt idx="13">
                  <c:v>1051760</c:v>
                </c:pt>
                <c:pt idx="14">
                  <c:v>1128159</c:v>
                </c:pt>
                <c:pt idx="15">
                  <c:v>1181576</c:v>
                </c:pt>
                <c:pt idx="16">
                  <c:v>1227932</c:v>
                </c:pt>
                <c:pt idx="17">
                  <c:v>1274581</c:v>
                </c:pt>
                <c:pt idx="18">
                  <c:v>1307550</c:v>
                </c:pt>
                <c:pt idx="19">
                  <c:v>1338761</c:v>
                </c:pt>
                <c:pt idx="20">
                  <c:v>1375135</c:v>
                </c:pt>
                <c:pt idx="21">
                  <c:v>1422855</c:v>
                </c:pt>
                <c:pt idx="22">
                  <c:v>1469043</c:v>
                </c:pt>
                <c:pt idx="23">
                  <c:v>1516157</c:v>
                </c:pt>
                <c:pt idx="24">
                  <c:v>1599458</c:v>
                </c:pt>
                <c:pt idx="25">
                  <c:v>1682514</c:v>
                </c:pt>
                <c:pt idx="26">
                  <c:v>1741376</c:v>
                </c:pt>
                <c:pt idx="27">
                  <c:v>1798783</c:v>
                </c:pt>
                <c:pt idx="28">
                  <c:v>1877990</c:v>
                </c:pt>
                <c:pt idx="29">
                  <c:v>1965859</c:v>
                </c:pt>
                <c:pt idx="30">
                  <c:v>2011685</c:v>
                </c:pt>
                <c:pt idx="31">
                  <c:v>2061359</c:v>
                </c:pt>
                <c:pt idx="32">
                  <c:v>2086456</c:v>
                </c:pt>
                <c:pt idx="33">
                  <c:v>2129494</c:v>
                </c:pt>
                <c:pt idx="34">
                  <c:v>2164303</c:v>
                </c:pt>
                <c:pt idx="35">
                  <c:v>2193983</c:v>
                </c:pt>
                <c:pt idx="36">
                  <c:v>2229152</c:v>
                </c:pt>
                <c:pt idx="37">
                  <c:v>2264608</c:v>
                </c:pt>
                <c:pt idx="38">
                  <c:v>2210114</c:v>
                </c:pt>
                <c:pt idx="39">
                  <c:v>2204374</c:v>
                </c:pt>
                <c:pt idx="40">
                  <c:v>2166045</c:v>
                </c:pt>
                <c:pt idx="41">
                  <c:v>2119454</c:v>
                </c:pt>
                <c:pt idx="42">
                  <c:v>2049927</c:v>
                </c:pt>
                <c:pt idx="43">
                  <c:v>1973901</c:v>
                </c:pt>
                <c:pt idx="44">
                  <c:v>1926560</c:v>
                </c:pt>
                <c:pt idx="45">
                  <c:v>1860190</c:v>
                </c:pt>
                <c:pt idx="46">
                  <c:v>1535532</c:v>
                </c:pt>
                <c:pt idx="47">
                  <c:v>1564131</c:v>
                </c:pt>
                <c:pt idx="48">
                  <c:v>1584939</c:v>
                </c:pt>
                <c:pt idx="49">
                  <c:v>1627930</c:v>
                </c:pt>
                <c:pt idx="50">
                  <c:v>1703480</c:v>
                </c:pt>
              </c:numCache>
            </c:numRef>
          </c:val>
        </c:ser>
        <c:ser>
          <c:idx val="2"/>
          <c:order val="2"/>
          <c:marker>
            <c:symbol val="none"/>
          </c:marker>
          <c:cat>
            <c:strRef>
              <c:f>Primaire!$FA$8:$FA$58</c:f>
              <c:strCache>
                <c:ptCount val="51"/>
                <c:pt idx="0">
                  <c:v>1962-1963</c:v>
                </c:pt>
                <c:pt idx="1">
                  <c:v>1963-1964</c:v>
                </c:pt>
                <c:pt idx="2">
                  <c:v>1964-1965</c:v>
                </c:pt>
                <c:pt idx="3">
                  <c:v>1965-1966</c:v>
                </c:pt>
                <c:pt idx="4">
                  <c:v>1966-1967</c:v>
                </c:pt>
                <c:pt idx="5">
                  <c:v>1967-1968</c:v>
                </c:pt>
                <c:pt idx="6">
                  <c:v>1968-1969</c:v>
                </c:pt>
                <c:pt idx="7">
                  <c:v>1969-1970</c:v>
                </c:pt>
                <c:pt idx="8">
                  <c:v>1970-1971</c:v>
                </c:pt>
                <c:pt idx="9">
                  <c:v>1971-1972</c:v>
                </c:pt>
                <c:pt idx="10">
                  <c:v>1972-1973</c:v>
                </c:pt>
                <c:pt idx="11">
                  <c:v>1973-1974</c:v>
                </c:pt>
                <c:pt idx="12">
                  <c:v>1974-1975</c:v>
                </c:pt>
                <c:pt idx="13">
                  <c:v>1975-1976</c:v>
                </c:pt>
                <c:pt idx="14">
                  <c:v>1976-1977</c:v>
                </c:pt>
                <c:pt idx="15">
                  <c:v>1977-1978</c:v>
                </c:pt>
                <c:pt idx="16">
                  <c:v>1978-1979</c:v>
                </c:pt>
                <c:pt idx="17">
                  <c:v>1979-1980</c:v>
                </c:pt>
                <c:pt idx="18">
                  <c:v>1980-1981</c:v>
                </c:pt>
                <c:pt idx="19">
                  <c:v>1981-1982</c:v>
                </c:pt>
                <c:pt idx="20">
                  <c:v>1982-1983</c:v>
                </c:pt>
                <c:pt idx="21">
                  <c:v>1983-1984</c:v>
                </c:pt>
                <c:pt idx="22">
                  <c:v>1984-1985</c:v>
                </c:pt>
                <c:pt idx="23">
                  <c:v>1985-1986</c:v>
                </c:pt>
                <c:pt idx="24">
                  <c:v>1986-1987</c:v>
                </c:pt>
                <c:pt idx="25">
                  <c:v>1987-1988</c:v>
                </c:pt>
                <c:pt idx="26">
                  <c:v>1988-1989</c:v>
                </c:pt>
                <c:pt idx="27">
                  <c:v>1989-1990</c:v>
                </c:pt>
                <c:pt idx="28">
                  <c:v>1990-1991</c:v>
                </c:pt>
                <c:pt idx="29">
                  <c:v>1991-1992</c:v>
                </c:pt>
                <c:pt idx="30">
                  <c:v>1992-1993</c:v>
                </c:pt>
                <c:pt idx="31">
                  <c:v>1993-1994</c:v>
                </c:pt>
                <c:pt idx="32">
                  <c:v>1994-1995</c:v>
                </c:pt>
                <c:pt idx="33">
                  <c:v>1995-1996</c:v>
                </c:pt>
                <c:pt idx="34">
                  <c:v>1996-1997</c:v>
                </c:pt>
                <c:pt idx="35">
                  <c:v>1997-1998</c:v>
                </c:pt>
                <c:pt idx="36">
                  <c:v>1998-1999</c:v>
                </c:pt>
                <c:pt idx="37">
                  <c:v>1999-2000</c:v>
                </c:pt>
                <c:pt idx="38">
                  <c:v>2000-2001</c:v>
                </c:pt>
                <c:pt idx="39">
                  <c:v>2001-2002</c:v>
                </c:pt>
                <c:pt idx="40">
                  <c:v>2002-2003</c:v>
                </c:pt>
                <c:pt idx="41">
                  <c:v>2003-2004</c:v>
                </c:pt>
                <c:pt idx="42">
                  <c:v>2004-2005</c:v>
                </c:pt>
                <c:pt idx="43">
                  <c:v>2005-2006</c:v>
                </c:pt>
                <c:pt idx="44">
                  <c:v>2006-2007</c:v>
                </c:pt>
                <c:pt idx="45">
                  <c:v>2007-2008</c:v>
                </c:pt>
                <c:pt idx="46">
                  <c:v>2008-2009</c:v>
                </c:pt>
                <c:pt idx="47">
                  <c:v>2009-2010</c:v>
                </c:pt>
                <c:pt idx="48">
                  <c:v>2010-2011</c:v>
                </c:pt>
                <c:pt idx="49">
                  <c:v>2011-2012</c:v>
                </c:pt>
                <c:pt idx="50">
                  <c:v>2012-2013</c:v>
                </c:pt>
              </c:strCache>
            </c:strRef>
          </c:cat>
          <c:val>
            <c:numRef>
              <c:f>Primaire!$FD$8:$FD$58</c:f>
              <c:numCache>
                <c:formatCode>#,##0</c:formatCode>
                <c:ptCount val="51"/>
                <c:pt idx="0">
                  <c:v>494794</c:v>
                </c:pt>
                <c:pt idx="1">
                  <c:v>650564</c:v>
                </c:pt>
                <c:pt idx="2">
                  <c:v>751907</c:v>
                </c:pt>
                <c:pt idx="3">
                  <c:v>827651</c:v>
                </c:pt>
                <c:pt idx="4">
                  <c:v>857242</c:v>
                </c:pt>
                <c:pt idx="5">
                  <c:v>917000</c:v>
                </c:pt>
                <c:pt idx="6">
                  <c:v>976110</c:v>
                </c:pt>
                <c:pt idx="7">
                  <c:v>1058153</c:v>
                </c:pt>
                <c:pt idx="8">
                  <c:v>1150492</c:v>
                </c:pt>
                <c:pt idx="9">
                  <c:v>1246575</c:v>
                </c:pt>
                <c:pt idx="10">
                  <c:v>1351862</c:v>
                </c:pt>
                <c:pt idx="11">
                  <c:v>1448201</c:v>
                </c:pt>
                <c:pt idx="12">
                  <c:v>1514614</c:v>
                </c:pt>
                <c:pt idx="13">
                  <c:v>1589686</c:v>
                </c:pt>
                <c:pt idx="14">
                  <c:v>1653885</c:v>
                </c:pt>
                <c:pt idx="15">
                  <c:v>1712508</c:v>
                </c:pt>
                <c:pt idx="16">
                  <c:v>1744310</c:v>
                </c:pt>
                <c:pt idx="17">
                  <c:v>1786671</c:v>
                </c:pt>
                <c:pt idx="18">
                  <c:v>1811277</c:v>
                </c:pt>
                <c:pt idx="19">
                  <c:v>1840151</c:v>
                </c:pt>
                <c:pt idx="20">
                  <c:v>1866791</c:v>
                </c:pt>
                <c:pt idx="21">
                  <c:v>1913681</c:v>
                </c:pt>
                <c:pt idx="22">
                  <c:v>1945662</c:v>
                </c:pt>
                <c:pt idx="23">
                  <c:v>1965131</c:v>
                </c:pt>
                <c:pt idx="24">
                  <c:v>2035874</c:v>
                </c:pt>
                <c:pt idx="25">
                  <c:v>2119137</c:v>
                </c:pt>
                <c:pt idx="26">
                  <c:v>2170012</c:v>
                </c:pt>
                <c:pt idx="27">
                  <c:v>2228829</c:v>
                </c:pt>
                <c:pt idx="28">
                  <c:v>2311162</c:v>
                </c:pt>
                <c:pt idx="29">
                  <c:v>2391493</c:v>
                </c:pt>
                <c:pt idx="30">
                  <c:v>2424678</c:v>
                </c:pt>
                <c:pt idx="31">
                  <c:v>2453915</c:v>
                </c:pt>
                <c:pt idx="32">
                  <c:v>2462371</c:v>
                </c:pt>
                <c:pt idx="33">
                  <c:v>2488234</c:v>
                </c:pt>
                <c:pt idx="34">
                  <c:v>2510644</c:v>
                </c:pt>
                <c:pt idx="35">
                  <c:v>2525154</c:v>
                </c:pt>
                <c:pt idx="36">
                  <c:v>2549718</c:v>
                </c:pt>
                <c:pt idx="37">
                  <c:v>2578705</c:v>
                </c:pt>
                <c:pt idx="38">
                  <c:v>2510836</c:v>
                </c:pt>
                <c:pt idx="39">
                  <c:v>2487496</c:v>
                </c:pt>
                <c:pt idx="40">
                  <c:v>2446529</c:v>
                </c:pt>
                <c:pt idx="41">
                  <c:v>2388249</c:v>
                </c:pt>
                <c:pt idx="42">
                  <c:v>2311817</c:v>
                </c:pt>
                <c:pt idx="43">
                  <c:v>2222679</c:v>
                </c:pt>
                <c:pt idx="44">
                  <c:v>2152394</c:v>
                </c:pt>
                <c:pt idx="45">
                  <c:v>2071684</c:v>
                </c:pt>
                <c:pt idx="46">
                  <c:v>1711726</c:v>
                </c:pt>
                <c:pt idx="47">
                  <c:v>1743779</c:v>
                </c:pt>
                <c:pt idx="48">
                  <c:v>1760946</c:v>
                </c:pt>
                <c:pt idx="49">
                  <c:v>1801431</c:v>
                </c:pt>
                <c:pt idx="50">
                  <c:v>1876808</c:v>
                </c:pt>
              </c:numCache>
            </c:numRef>
          </c:val>
        </c:ser>
        <c:marker val="1"/>
        <c:axId val="47649536"/>
        <c:axId val="47651072"/>
      </c:lineChart>
      <c:catAx>
        <c:axId val="47649536"/>
        <c:scaling>
          <c:orientation val="minMax"/>
        </c:scaling>
        <c:axPos val="b"/>
        <c:tickLblPos val="nextTo"/>
        <c:crossAx val="47651072"/>
        <c:crosses val="autoZero"/>
        <c:auto val="1"/>
        <c:lblAlgn val="ctr"/>
        <c:lblOffset val="100"/>
      </c:catAx>
      <c:valAx>
        <c:axId val="47651072"/>
        <c:scaling>
          <c:orientation val="minMax"/>
        </c:scaling>
        <c:axPos val="l"/>
        <c:majorGridlines/>
        <c:numFmt formatCode="#,##0" sourceLinked="1"/>
        <c:tickLblPos val="nextTo"/>
        <c:crossAx val="47649536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5F6-6983-40A6-A617-348E73F67CC7}" type="datetimeFigureOut">
              <a:rPr lang="fr-FR" smtClean="0"/>
              <a:pPr/>
              <a:t>06/08/2017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CCBB-AD0D-48C9-B152-A54DF7BBC10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5F6-6983-40A6-A617-348E73F67CC7}" type="datetimeFigureOut">
              <a:rPr lang="fr-FR" smtClean="0"/>
              <a:pPr/>
              <a:t>06/08/2017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CCBB-AD0D-48C9-B152-A54DF7BBC10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5F6-6983-40A6-A617-348E73F67CC7}" type="datetimeFigureOut">
              <a:rPr lang="fr-FR" smtClean="0"/>
              <a:pPr/>
              <a:t>06/08/2017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CCBB-AD0D-48C9-B152-A54DF7BBC10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5F6-6983-40A6-A617-348E73F67CC7}" type="datetimeFigureOut">
              <a:rPr lang="fr-FR" smtClean="0"/>
              <a:pPr/>
              <a:t>06/08/2017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CCBB-AD0D-48C9-B152-A54DF7BBC10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5F6-6983-40A6-A617-348E73F67CC7}" type="datetimeFigureOut">
              <a:rPr lang="fr-FR" smtClean="0"/>
              <a:pPr/>
              <a:t>06/08/2017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CCBB-AD0D-48C9-B152-A54DF7BBC10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5F6-6983-40A6-A617-348E73F67CC7}" type="datetimeFigureOut">
              <a:rPr lang="fr-FR" smtClean="0"/>
              <a:pPr/>
              <a:t>06/08/2017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CCBB-AD0D-48C9-B152-A54DF7BBC10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5F6-6983-40A6-A617-348E73F67CC7}" type="datetimeFigureOut">
              <a:rPr lang="fr-FR" smtClean="0"/>
              <a:pPr/>
              <a:t>06/08/2017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CCBB-AD0D-48C9-B152-A54DF7BBC10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5F6-6983-40A6-A617-348E73F67CC7}" type="datetimeFigureOut">
              <a:rPr lang="fr-FR" smtClean="0"/>
              <a:pPr/>
              <a:t>06/08/2017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CCBB-AD0D-48C9-B152-A54DF7BBC10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5F6-6983-40A6-A617-348E73F67CC7}" type="datetimeFigureOut">
              <a:rPr lang="fr-FR" smtClean="0"/>
              <a:pPr/>
              <a:t>06/08/2017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CCBB-AD0D-48C9-B152-A54DF7BBC10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5F6-6983-40A6-A617-348E73F67CC7}" type="datetimeFigureOut">
              <a:rPr lang="fr-FR" smtClean="0"/>
              <a:pPr/>
              <a:t>06/08/2017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CCBB-AD0D-48C9-B152-A54DF7BBC10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5F6-6983-40A6-A617-348E73F67CC7}" type="datetimeFigureOut">
              <a:rPr lang="fr-FR" smtClean="0"/>
              <a:pPr/>
              <a:t>06/08/2017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CCBB-AD0D-48C9-B152-A54DF7BBC10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85F6-6983-40A6-A617-348E73F67CC7}" type="datetimeFigureOut">
              <a:rPr lang="fr-FR" smtClean="0"/>
              <a:pPr/>
              <a:t>06/08/2017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CCBB-AD0D-48C9-B152-A54DF7BBC10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Education des enfants</a:t>
            </a:r>
            <a:br>
              <a:rPr lang="fr-FR" dirty="0" smtClean="0"/>
            </a:br>
            <a:r>
              <a:rPr lang="fr-FR" dirty="0" smtClean="0"/>
              <a:t>Devoir de l’Etat, droit des enfants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 Mostefa </a:t>
            </a:r>
            <a:r>
              <a:rPr lang="fr-FR" dirty="0" err="1" smtClean="0"/>
              <a:t>Khiati</a:t>
            </a:r>
            <a:endParaRPr lang="fr-FR" dirty="0" smtClean="0"/>
          </a:p>
          <a:p>
            <a:r>
              <a:rPr lang="fr-FR" smtClean="0"/>
              <a:t>Alger, 2013</a:t>
            </a:r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err="1" smtClean="0"/>
              <a:t>Tx</a:t>
            </a:r>
            <a:r>
              <a:rPr lang="fr-FR" sz="3200" b="1" dirty="0" smtClean="0"/>
              <a:t> de déperdition scolaire dans le moyen</a:t>
            </a:r>
            <a:br>
              <a:rPr lang="fr-FR" sz="3200" b="1" dirty="0" smtClean="0"/>
            </a:br>
            <a:r>
              <a:rPr lang="fr-FR" sz="1600" b="1" dirty="0" smtClean="0"/>
              <a:t> Source: </a:t>
            </a:r>
            <a:r>
              <a:rPr lang="fr-FR" sz="1600" b="1" dirty="0" err="1" smtClean="0"/>
              <a:t>Sous-Direction</a:t>
            </a:r>
            <a:r>
              <a:rPr lang="fr-FR" sz="1600" b="1" dirty="0" smtClean="0"/>
              <a:t> de la Banque de </a:t>
            </a:r>
            <a:r>
              <a:rPr lang="fr-FR" sz="1600" b="1" dirty="0" err="1" smtClean="0"/>
              <a:t>données.M.</a:t>
            </a:r>
            <a:r>
              <a:rPr lang="fr-FR" sz="1600" b="1" dirty="0" smtClean="0"/>
              <a:t>E.N</a:t>
            </a:r>
            <a:r>
              <a:rPr lang="fr-FR" sz="1600" dirty="0" smtClean="0"/>
              <a:t> </a:t>
            </a:r>
            <a:endParaRPr lang="fr-FR" sz="16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44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2008-09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2009-10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2010-11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2011-12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2012-13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r>
                        <a:rPr lang="fr-FR" baseline="30000" dirty="0" smtClean="0"/>
                        <a:t>ère</a:t>
                      </a:r>
                      <a:r>
                        <a:rPr lang="fr-FR" dirty="0" smtClean="0"/>
                        <a:t> 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7,93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7,40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2ème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9,59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8,82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7,72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7,16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7,90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3ème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7,81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4,35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6,99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4ème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15,93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9,72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10,97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19,16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16,65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b="1" dirty="0" smtClean="0"/>
                        <a:t>Total</a:t>
                      </a:r>
                    </a:p>
                    <a:p>
                      <a:r>
                        <a:rPr lang="fr-FR" b="1" dirty="0" smtClean="0"/>
                        <a:t>Effectifs</a:t>
                      </a:r>
                    </a:p>
                    <a:p>
                      <a:r>
                        <a:rPr lang="fr-FR" b="1" dirty="0" smtClean="0"/>
                        <a:t>Sortants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42,81</a:t>
                      </a:r>
                    </a:p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3 158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 117</a:t>
                      </a:r>
                    </a:p>
                    <a:p>
                      <a:r>
                        <a:rPr lang="fr-FR" b="1" baseline="0" dirty="0" smtClean="0">
                          <a:solidFill>
                            <a:srgbClr val="FF0000"/>
                          </a:solidFill>
                        </a:rPr>
                        <a:t>1 351 990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37,58</a:t>
                      </a:r>
                    </a:p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3 052 323</a:t>
                      </a:r>
                    </a:p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1 147 062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38,02</a:t>
                      </a:r>
                    </a:p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2 980 325</a:t>
                      </a:r>
                    </a:p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1 133 119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38,06</a:t>
                      </a:r>
                    </a:p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2 921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 331</a:t>
                      </a:r>
                    </a:p>
                    <a:p>
                      <a:r>
                        <a:rPr lang="fr-FR" b="1" baseline="0" dirty="0" smtClean="0">
                          <a:solidFill>
                            <a:srgbClr val="FF0000"/>
                          </a:solidFill>
                        </a:rPr>
                        <a:t>1 111858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38,94</a:t>
                      </a:r>
                    </a:p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2 812 602</a:t>
                      </a:r>
                    </a:p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1 095 227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Résultats du BEM</a:t>
            </a:r>
            <a:br>
              <a:rPr lang="fr-FR" sz="3200" b="1" dirty="0" smtClean="0"/>
            </a:br>
            <a:r>
              <a:rPr lang="fr-FR" sz="1600" b="1" dirty="0" smtClean="0"/>
              <a:t> Source: </a:t>
            </a:r>
            <a:r>
              <a:rPr lang="fr-FR" sz="1600" b="1" dirty="0" err="1" smtClean="0"/>
              <a:t>Sous-Direction</a:t>
            </a:r>
            <a:r>
              <a:rPr lang="fr-FR" sz="1600" b="1" dirty="0" smtClean="0"/>
              <a:t> de la Banque de </a:t>
            </a:r>
            <a:r>
              <a:rPr lang="fr-FR" sz="1600" b="1" dirty="0" err="1" smtClean="0"/>
              <a:t>données.M.</a:t>
            </a:r>
            <a:r>
              <a:rPr lang="fr-FR" sz="1600" b="1" dirty="0" smtClean="0"/>
              <a:t>E.N</a:t>
            </a:r>
            <a:r>
              <a:rPr lang="fr-FR" sz="1600" dirty="0" smtClean="0"/>
              <a:t> </a:t>
            </a:r>
            <a:endParaRPr lang="fr-FR" sz="16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présents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572 816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548 366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347 122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511 825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750 697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admis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272 872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321 763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212 545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362 789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545 612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47,64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58,68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61,23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70,88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72,68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Encadrement dans le moyen</a:t>
            </a:r>
            <a:br>
              <a:rPr lang="fr-FR" sz="3200" b="1" dirty="0" smtClean="0"/>
            </a:br>
            <a:r>
              <a:rPr lang="fr-FR" sz="3200" b="1" dirty="0" smtClean="0"/>
              <a:t> </a:t>
            </a:r>
            <a:r>
              <a:rPr lang="fr-FR" sz="1600" b="1" dirty="0" smtClean="0"/>
              <a:t>Source: </a:t>
            </a:r>
            <a:r>
              <a:rPr lang="fr-FR" sz="1600" b="1" dirty="0" err="1" smtClean="0"/>
              <a:t>Sous-Direction</a:t>
            </a:r>
            <a:r>
              <a:rPr lang="fr-FR" sz="1600" b="1" dirty="0" smtClean="0"/>
              <a:t> de la Banque de </a:t>
            </a:r>
            <a:r>
              <a:rPr lang="fr-FR" sz="1600" b="1" dirty="0" err="1" smtClean="0"/>
              <a:t>données.M.</a:t>
            </a:r>
            <a:r>
              <a:rPr lang="fr-FR" sz="1600" b="1" dirty="0" smtClean="0"/>
              <a:t>E.N</a:t>
            </a:r>
            <a:r>
              <a:rPr lang="fr-FR" sz="1600" dirty="0" smtClean="0"/>
              <a:t> </a:t>
            </a:r>
            <a:endParaRPr lang="fr-FR" sz="16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2008-09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2009-10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2010-11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2011-12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2012-13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Nb d’élèves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3 158 117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3 052 523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2 980 325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2 921 331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2 812 603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Nb enseignants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135 744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138 559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140 098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142 137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144 901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Rapport élèves/prof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% de femmes professeurs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Effectifs d’élèves dans le moyen</a:t>
            </a:r>
            <a:br>
              <a:rPr lang="fr-FR" sz="3200" b="1" dirty="0" smtClean="0"/>
            </a:br>
            <a:r>
              <a:rPr lang="fr-FR" sz="1600" b="1" dirty="0" smtClean="0"/>
              <a:t> Source: </a:t>
            </a:r>
            <a:r>
              <a:rPr lang="fr-FR" sz="1600" b="1" dirty="0" err="1" smtClean="0"/>
              <a:t>Sous-Direction</a:t>
            </a:r>
            <a:r>
              <a:rPr lang="fr-FR" sz="1600" b="1" dirty="0" smtClean="0"/>
              <a:t> de la Banque de </a:t>
            </a:r>
            <a:r>
              <a:rPr lang="fr-FR" sz="1600" b="1" dirty="0" err="1" smtClean="0"/>
              <a:t>données.M.</a:t>
            </a:r>
            <a:r>
              <a:rPr lang="fr-FR" sz="1600" b="1" dirty="0" smtClean="0"/>
              <a:t>E.N</a:t>
            </a:r>
            <a:r>
              <a:rPr lang="fr-FR" sz="1600" dirty="0" smtClean="0"/>
              <a:t> </a:t>
            </a:r>
            <a:endParaRPr lang="fr-FR" sz="16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2008-09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2009-10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2010-11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2011-12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2012-13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1ere 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1 426 317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986 911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864 315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826 256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964 802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2eme 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681 961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1 015 961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769 466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699 032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678 227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3eme 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538 243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552 465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  825 344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628 125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570 665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4eme 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546 958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497 186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521 200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  767 918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598 909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Total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3 158 117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3 052 523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2 980 325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2 921 331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2 812 602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Effectifs des élèves du secondaire</a:t>
            </a:r>
            <a:br>
              <a:rPr lang="fr-FR" sz="3200" b="1" dirty="0" smtClean="0"/>
            </a:br>
            <a:r>
              <a:rPr lang="fr-FR" sz="3200" b="1" dirty="0" smtClean="0"/>
              <a:t> </a:t>
            </a:r>
            <a:r>
              <a:rPr lang="fr-FR" sz="1600" b="1" dirty="0" smtClean="0"/>
              <a:t>Source: </a:t>
            </a:r>
            <a:r>
              <a:rPr lang="fr-FR" sz="1600" b="1" dirty="0" err="1" smtClean="0"/>
              <a:t>Sous-Direction</a:t>
            </a:r>
            <a:r>
              <a:rPr lang="fr-FR" sz="1600" b="1" dirty="0" smtClean="0"/>
              <a:t> de la Banque de </a:t>
            </a:r>
            <a:r>
              <a:rPr lang="fr-FR" sz="1600" b="1" dirty="0" err="1" smtClean="0"/>
              <a:t>données.M.</a:t>
            </a:r>
            <a:r>
              <a:rPr lang="fr-FR" sz="1600" b="1" dirty="0" smtClean="0"/>
              <a:t>E.N</a:t>
            </a:r>
            <a:r>
              <a:rPr lang="fr-FR" sz="1600" dirty="0" smtClean="0"/>
              <a:t> </a:t>
            </a:r>
            <a:endParaRPr lang="fr-FR" sz="16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2008-09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2009-10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2010-11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2011-12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2012-13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1ere 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424 342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473</a:t>
                      </a:r>
                      <a:r>
                        <a:rPr lang="fr-FR" baseline="0" dirty="0" smtClean="0"/>
                        <a:t> 151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471 029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512 693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709 609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2eme 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287</a:t>
                      </a:r>
                      <a:r>
                        <a:rPr lang="fr-FR" baseline="0" dirty="0" smtClean="0"/>
                        <a:t> 442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341 589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375 103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355 800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399 393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3eme 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262</a:t>
                      </a:r>
                      <a:r>
                        <a:rPr lang="fr-FR" baseline="0" dirty="0" smtClean="0"/>
                        <a:t> 952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341 236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352 410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394 255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388 716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Classes spéciales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    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15 204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346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342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161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Total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974 736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1 171 180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1 198 888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1 263 090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1 497 879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Redoublants du secondaire</a:t>
            </a:r>
            <a:br>
              <a:rPr lang="fr-FR" sz="3200" b="1" dirty="0" smtClean="0"/>
            </a:br>
            <a:r>
              <a:rPr lang="fr-FR" sz="3200" b="1" dirty="0" smtClean="0"/>
              <a:t> </a:t>
            </a:r>
            <a:r>
              <a:rPr lang="fr-FR" sz="1600" b="1" dirty="0" smtClean="0"/>
              <a:t>Source: </a:t>
            </a:r>
            <a:r>
              <a:rPr lang="fr-FR" sz="1600" b="1" dirty="0" err="1" smtClean="0"/>
              <a:t>Sous-Direction</a:t>
            </a:r>
            <a:r>
              <a:rPr lang="fr-FR" sz="1600" b="1" dirty="0" smtClean="0"/>
              <a:t> de la Banque de </a:t>
            </a:r>
            <a:r>
              <a:rPr lang="fr-FR" sz="1600" b="1" dirty="0" err="1" smtClean="0"/>
              <a:t>données.M.</a:t>
            </a:r>
            <a:r>
              <a:rPr lang="fr-FR" sz="1600" b="1" dirty="0" smtClean="0"/>
              <a:t>E.N</a:t>
            </a:r>
            <a:r>
              <a:rPr lang="fr-FR" sz="1600" dirty="0" smtClean="0"/>
              <a:t> </a:t>
            </a:r>
            <a:endParaRPr lang="fr-FR" sz="16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2008-09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2009-10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2010-11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2011-12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2012-13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1ere 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45</a:t>
                      </a:r>
                      <a:r>
                        <a:rPr lang="fr-FR" baseline="0" dirty="0" smtClean="0"/>
                        <a:t> 377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79 796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90 006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100 087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90 799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e</a:t>
                      </a:r>
                      <a:r>
                        <a:rPr lang="fr-FR" dirty="0" smtClean="0"/>
                        <a:t> 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32 190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30 366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40 834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43 667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42 515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r>
                        <a:rPr lang="fr-FR" baseline="30000" dirty="0" smtClean="0"/>
                        <a:t>e</a:t>
                      </a:r>
                      <a:r>
                        <a:rPr lang="fr-FR" dirty="0" smtClean="0"/>
                        <a:t> 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108 089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104 556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71 748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85 878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98 880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Classes spéciales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Total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185 656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15 197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229 915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346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202 934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162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229 794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103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232 297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Déperdition scolaire dans le secondaire</a:t>
            </a:r>
            <a:br>
              <a:rPr lang="fr-FR" sz="3200" b="1" dirty="0" smtClean="0"/>
            </a:br>
            <a:r>
              <a:rPr lang="fr-FR" sz="1600" b="1" dirty="0" smtClean="0"/>
              <a:t> Source: </a:t>
            </a:r>
            <a:r>
              <a:rPr lang="fr-FR" sz="1600" b="1" dirty="0" err="1" smtClean="0"/>
              <a:t>Sous-Direction</a:t>
            </a:r>
            <a:r>
              <a:rPr lang="fr-FR" sz="1600" b="1" dirty="0" smtClean="0"/>
              <a:t> de la Banque de </a:t>
            </a:r>
            <a:r>
              <a:rPr lang="fr-FR" sz="1600" b="1" dirty="0" err="1" smtClean="0"/>
              <a:t>données.M.</a:t>
            </a:r>
            <a:r>
              <a:rPr lang="fr-FR" sz="1600" b="1" dirty="0" smtClean="0"/>
              <a:t>E.N</a:t>
            </a:r>
            <a:r>
              <a:rPr lang="fr-FR" sz="1600" dirty="0" smtClean="0"/>
              <a:t> </a:t>
            </a:r>
            <a:endParaRPr lang="fr-FR" sz="16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2008-09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2009-10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2010-11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2011-12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2012-13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r>
                        <a:rPr lang="fr-FR" baseline="30000" dirty="0" smtClean="0"/>
                        <a:t>ère</a:t>
                      </a:r>
                      <a:r>
                        <a:rPr lang="fr-FR" dirty="0" smtClean="0"/>
                        <a:t> AS</a:t>
                      </a:r>
                    </a:p>
                    <a:p>
                      <a:r>
                        <a:rPr lang="fr-FR" dirty="0" smtClean="0"/>
                        <a:t>Effectifs</a:t>
                      </a:r>
                    </a:p>
                    <a:p>
                      <a:r>
                        <a:rPr lang="fr-FR" dirty="0" smtClean="0"/>
                        <a:t>sortants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11,46</a:t>
                      </a:r>
                    </a:p>
                    <a:p>
                      <a:r>
                        <a:rPr lang="fr-FR" dirty="0" smtClean="0"/>
                        <a:t>424 342</a:t>
                      </a:r>
                    </a:p>
                    <a:p>
                      <a:r>
                        <a:rPr lang="fr-FR" dirty="0" smtClean="0"/>
                        <a:t>  </a:t>
                      </a:r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48 629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7,85</a:t>
                      </a:r>
                    </a:p>
                    <a:p>
                      <a:r>
                        <a:rPr lang="fr-FR" dirty="0" smtClean="0"/>
                        <a:t>473 151</a:t>
                      </a:r>
                    </a:p>
                    <a:p>
                      <a:r>
                        <a:rPr lang="fr-FR" dirty="0" smtClean="0"/>
                        <a:t>  </a:t>
                      </a:r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37 142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10,66</a:t>
                      </a:r>
                    </a:p>
                    <a:p>
                      <a:r>
                        <a:rPr lang="fr-FR" dirty="0" smtClean="0"/>
                        <a:t>471 029</a:t>
                      </a:r>
                    </a:p>
                    <a:p>
                      <a:r>
                        <a:rPr lang="fr-FR" dirty="0" smtClean="0"/>
                        <a:t>  </a:t>
                      </a:r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50 212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11,60</a:t>
                      </a:r>
                    </a:p>
                    <a:p>
                      <a:r>
                        <a:rPr lang="fr-FR" dirty="0" smtClean="0"/>
                        <a:t>512 693</a:t>
                      </a:r>
                    </a:p>
                    <a:p>
                      <a:r>
                        <a:rPr lang="fr-FR" dirty="0" smtClean="0"/>
                        <a:t>  </a:t>
                      </a:r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59 472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13,22</a:t>
                      </a:r>
                    </a:p>
                    <a:p>
                      <a:r>
                        <a:rPr lang="fr-FR" dirty="0" smtClean="0"/>
                        <a:t>709 609</a:t>
                      </a:r>
                    </a:p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  93 810</a:t>
                      </a:r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2eme AS</a:t>
                      </a:r>
                    </a:p>
                    <a:p>
                      <a:r>
                        <a:rPr lang="fr-FR" dirty="0" smtClean="0"/>
                        <a:t>Effectifs</a:t>
                      </a:r>
                    </a:p>
                    <a:p>
                      <a:r>
                        <a:rPr lang="fr-FR" dirty="0" smtClean="0"/>
                        <a:t>sortants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10,07</a:t>
                      </a:r>
                    </a:p>
                    <a:p>
                      <a:r>
                        <a:rPr lang="fr-FR" dirty="0" smtClean="0"/>
                        <a:t>287 442</a:t>
                      </a:r>
                    </a:p>
                    <a:p>
                      <a:r>
                        <a:rPr lang="fr-FR" dirty="0" smtClean="0"/>
                        <a:t>  </a:t>
                      </a:r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28 945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7,10</a:t>
                      </a:r>
                    </a:p>
                    <a:p>
                      <a:r>
                        <a:rPr lang="fr-FR" dirty="0" smtClean="0"/>
                        <a:t>341 589</a:t>
                      </a:r>
                    </a:p>
                    <a:p>
                      <a:r>
                        <a:rPr lang="fr-FR" dirty="0" smtClean="0"/>
                        <a:t>  </a:t>
                      </a:r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24 253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6,33</a:t>
                      </a:r>
                    </a:p>
                    <a:p>
                      <a:r>
                        <a:rPr lang="fr-FR" dirty="0" smtClean="0"/>
                        <a:t>375 103</a:t>
                      </a:r>
                    </a:p>
                    <a:p>
                      <a:r>
                        <a:rPr lang="fr-FR" dirty="0" smtClean="0"/>
                        <a:t>  </a:t>
                      </a:r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23 744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5,55</a:t>
                      </a:r>
                    </a:p>
                    <a:p>
                      <a:r>
                        <a:rPr lang="fr-FR" dirty="0" smtClean="0"/>
                        <a:t>355 800</a:t>
                      </a:r>
                    </a:p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  19 747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7,41</a:t>
                      </a:r>
                    </a:p>
                    <a:p>
                      <a:r>
                        <a:rPr lang="fr-FR" dirty="0" smtClean="0"/>
                        <a:t>399 393</a:t>
                      </a:r>
                    </a:p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   29 595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Evolution du taux de scolarisation des filles dans le secondaire</a:t>
            </a:r>
            <a:endParaRPr lang="fr-FR" sz="32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Evolution du taux de scolarisation des filles dans le moyen</a:t>
            </a:r>
            <a:endParaRPr lang="fr-FR" sz="32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Evolution du taux de scolarisation des filles dans le primaire</a:t>
            </a:r>
            <a:endParaRPr lang="fr-FR" sz="32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Taux de scolarisation des 6 ans</a:t>
            </a:r>
            <a:br>
              <a:rPr lang="fr-FR" sz="3200" b="1" dirty="0" smtClean="0"/>
            </a:br>
            <a:r>
              <a:rPr lang="fr-FR" sz="1400" b="1" dirty="0"/>
              <a:t>Source: </a:t>
            </a:r>
            <a:r>
              <a:rPr lang="fr-FR" sz="1400" b="1" dirty="0" err="1"/>
              <a:t>Sous-Direction</a:t>
            </a:r>
            <a:r>
              <a:rPr lang="fr-FR" sz="1400" b="1" dirty="0"/>
              <a:t> de la Banque de </a:t>
            </a:r>
            <a:r>
              <a:rPr lang="fr-FR" sz="1400" b="1" dirty="0" err="1"/>
              <a:t>données.M.</a:t>
            </a:r>
            <a:r>
              <a:rPr lang="fr-FR" sz="1400" b="1" dirty="0"/>
              <a:t>E.N</a:t>
            </a:r>
            <a:r>
              <a:rPr lang="fr-FR" sz="1400" dirty="0" smtClean="0"/>
              <a:t> </a:t>
            </a:r>
            <a:endParaRPr lang="fr-FR" sz="14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Total/Filles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2008-2009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2009-2010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2010-2011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population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607 236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640 387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653 044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scolarisable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Population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591 452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627 194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641 019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scolarisée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Taux réel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97,40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97,94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98,16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D’enfants scolarisés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Tx</a:t>
                      </a:r>
                      <a:r>
                        <a:rPr lang="fr-FR" dirty="0" smtClean="0"/>
                        <a:t> Non</a:t>
                      </a:r>
                      <a:r>
                        <a:rPr lang="fr-FR" baseline="0" dirty="0" smtClean="0"/>
                        <a:t> scolarisés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2,60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2,06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1,84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Nb absolu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15 788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13 192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12 016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Points forts du système éducatif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Effectifs considérables: 7 525 096 élèves durant l’année 2012-13 soit un peu plus que la moitié de la tranche de &lt;18 ans.</a:t>
            </a:r>
          </a:p>
          <a:p>
            <a:r>
              <a:rPr lang="fr-FR" dirty="0" smtClean="0"/>
              <a:t>Scolarisation des filles+++</a:t>
            </a:r>
          </a:p>
          <a:p>
            <a:r>
              <a:rPr lang="fr-FR" dirty="0" smtClean="0"/>
              <a:t>Algérianisation quasi-totale des enseignants de tous les cycles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Points faibles du système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Niveau pédagogique</a:t>
            </a:r>
          </a:p>
          <a:p>
            <a:r>
              <a:rPr lang="fr-FR" dirty="0" smtClean="0"/>
              <a:t>Taux de </a:t>
            </a:r>
            <a:r>
              <a:rPr lang="fr-FR" dirty="0" err="1" smtClean="0"/>
              <a:t>doublants</a:t>
            </a:r>
            <a:endParaRPr lang="fr-FR" dirty="0" smtClean="0"/>
          </a:p>
          <a:p>
            <a:r>
              <a:rPr lang="fr-FR" dirty="0" smtClean="0"/>
              <a:t>Taux de déperdition scolaire: 1 393 350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Primaire: 174 718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Moyen: 1 095 227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Secondaire : 123 405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Taux de scolarisation des 6-15 ans</a:t>
            </a:r>
            <a:br>
              <a:rPr lang="fr-FR" sz="3200" b="1" dirty="0" smtClean="0"/>
            </a:br>
            <a:r>
              <a:rPr lang="fr-FR" sz="1600" b="1" dirty="0"/>
              <a:t>Source: </a:t>
            </a:r>
            <a:r>
              <a:rPr lang="fr-FR" sz="1600" b="1" dirty="0" err="1"/>
              <a:t>Sous-Direction</a:t>
            </a:r>
            <a:r>
              <a:rPr lang="fr-FR" sz="1600" b="1" dirty="0"/>
              <a:t> de la Banque de </a:t>
            </a:r>
            <a:r>
              <a:rPr lang="fr-FR" sz="1600" b="1" dirty="0" err="1"/>
              <a:t>données.M.</a:t>
            </a:r>
            <a:r>
              <a:rPr lang="fr-FR" sz="1600" b="1" dirty="0"/>
              <a:t>E.N</a:t>
            </a:r>
            <a:r>
              <a:rPr lang="fr-FR" sz="1600" dirty="0" smtClean="0"/>
              <a:t> </a:t>
            </a:r>
            <a:endParaRPr lang="fr-FR" sz="16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Total/Filles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2008-2009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2009-2010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2010-2011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population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6 210 982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6 118 881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6 061 064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scolarisable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Population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5 917 835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5 854 579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5 788 570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scolarisée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Taux réel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95,28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95,68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95,50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Enfants scolarisés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Tx</a:t>
                      </a:r>
                      <a:r>
                        <a:rPr lang="fr-FR" b="1" dirty="0" smtClean="0"/>
                        <a:t> Non scolarisés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5.79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4,32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4,5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Nb absolu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359 616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264 336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272 748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Taux de scolarisation des 16-19 ans</a:t>
            </a:r>
            <a:br>
              <a:rPr lang="fr-FR" sz="3200" b="1" dirty="0" smtClean="0"/>
            </a:br>
            <a:r>
              <a:rPr lang="fr-FR" sz="1600" b="1" dirty="0"/>
              <a:t>Source: </a:t>
            </a:r>
            <a:r>
              <a:rPr lang="fr-FR" sz="1600" b="1" dirty="0" err="1"/>
              <a:t>Sous-Direction</a:t>
            </a:r>
            <a:r>
              <a:rPr lang="fr-FR" sz="1600" b="1" dirty="0"/>
              <a:t> de la Banque de </a:t>
            </a:r>
            <a:r>
              <a:rPr lang="fr-FR" sz="1600" b="1" dirty="0" err="1"/>
              <a:t>données.M.</a:t>
            </a:r>
            <a:r>
              <a:rPr lang="fr-FR" sz="1600" b="1" dirty="0"/>
              <a:t>E.N</a:t>
            </a:r>
            <a:r>
              <a:rPr lang="fr-FR" sz="1600" dirty="0" smtClean="0"/>
              <a:t> </a:t>
            </a:r>
            <a:endParaRPr lang="fr-FR" sz="16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Total/Filles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2008-2009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2009-2010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2010-2011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population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2 932 997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2 877 506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2 815 699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scolarisable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Population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1 314 841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1 474 528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1 540 167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scolarisée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Taux réel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44,83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51,24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54,70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Enfants scolarisés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Tx</a:t>
                      </a:r>
                      <a:r>
                        <a:rPr lang="fr-FR" dirty="0" smtClean="0"/>
                        <a:t> Non scolarisés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55,17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48,76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45,30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Nb absolu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1 618 134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1 403 072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1 275 512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Taux de redoublement dans le primaire</a:t>
            </a:r>
            <a:br>
              <a:rPr lang="fr-FR" sz="3200" b="1" dirty="0" smtClean="0"/>
            </a:br>
            <a:r>
              <a:rPr lang="fr-FR" sz="1600" b="1" dirty="0" smtClean="0"/>
              <a:t>Source: </a:t>
            </a:r>
            <a:r>
              <a:rPr lang="fr-FR" sz="1600" b="1" dirty="0" err="1" smtClean="0"/>
              <a:t>Sous-Direction</a:t>
            </a:r>
            <a:r>
              <a:rPr lang="fr-FR" sz="1600" b="1" dirty="0" smtClean="0"/>
              <a:t> de la Banque de </a:t>
            </a:r>
            <a:r>
              <a:rPr lang="fr-FR" sz="1600" b="1" dirty="0" err="1" smtClean="0"/>
              <a:t>données.M.</a:t>
            </a:r>
            <a:r>
              <a:rPr lang="fr-FR" sz="1600" b="1" dirty="0" smtClean="0"/>
              <a:t>E.N</a:t>
            </a:r>
            <a:r>
              <a:rPr lang="fr-FR" sz="1600" dirty="0" smtClean="0"/>
              <a:t> </a:t>
            </a:r>
            <a:endParaRPr lang="fr-FR" sz="16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2008-09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2009-10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2010-11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2011-12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2012-13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1ere 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10,97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0,00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0,01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0,00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0,00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2eme 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9,97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8,93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11,87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11,33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11,04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3eme 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9,43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8,89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9,35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9,69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4eme 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9,95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9,63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9,67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5eme 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15,30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9,96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6,70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4,33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4,83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b="1" dirty="0" smtClean="0"/>
              <a:t>Taux de déperdition scolaire dans le primaire</a:t>
            </a:r>
            <a:br>
              <a:rPr lang="fr-FR" sz="3600" b="1" dirty="0" smtClean="0"/>
            </a:br>
            <a:r>
              <a:rPr lang="fr-FR" b="1" dirty="0" smtClean="0"/>
              <a:t> </a:t>
            </a:r>
            <a:r>
              <a:rPr lang="fr-FR" sz="1600" b="1" dirty="0" smtClean="0"/>
              <a:t>Source: </a:t>
            </a:r>
            <a:r>
              <a:rPr lang="fr-FR" sz="1600" b="1" dirty="0" err="1" smtClean="0"/>
              <a:t>Sous-Direction</a:t>
            </a:r>
            <a:r>
              <a:rPr lang="fr-FR" sz="1600" b="1" dirty="0" smtClean="0"/>
              <a:t> de la Banque de </a:t>
            </a:r>
            <a:r>
              <a:rPr lang="fr-FR" sz="1600" b="1" dirty="0" err="1" smtClean="0"/>
              <a:t>données.M.</a:t>
            </a:r>
            <a:r>
              <a:rPr lang="fr-FR" sz="1600" b="1" dirty="0" smtClean="0"/>
              <a:t>E.N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2008-09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2009-10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2010-11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2011-12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2012-13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1ere 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0,81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1,19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2,08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0,40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2eme 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2,43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0,45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3eme 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0,49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1,19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0,39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0,08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4eme 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2,87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2,28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3,06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2,52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2,91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5eme 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2,59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-1,03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1,15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0,50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total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8,18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9,91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3,53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4,88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Effectifs</a:t>
                      </a:r>
                    </a:p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sortants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3 247 258</a:t>
                      </a:r>
                    </a:p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    265 626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3 307 910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3 345 885</a:t>
                      </a:r>
                    </a:p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    331 577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3 429 361</a:t>
                      </a:r>
                    </a:p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    121 056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3 580 288</a:t>
                      </a:r>
                    </a:p>
                    <a:p>
                      <a:r>
                        <a:rPr lang="fr-FR" dirty="0" smtClean="0"/>
                        <a:t>    </a:t>
                      </a:r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174 718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Nb d’élèves par classe dans le primaire</a:t>
            </a:r>
            <a:br>
              <a:rPr lang="fr-FR" sz="3200" b="1" dirty="0" smtClean="0"/>
            </a:br>
            <a:r>
              <a:rPr lang="fr-FR" sz="3200" b="1" dirty="0" smtClean="0"/>
              <a:t> </a:t>
            </a:r>
            <a:r>
              <a:rPr lang="fr-FR" sz="1600" b="1" dirty="0" smtClean="0"/>
              <a:t>Source: </a:t>
            </a:r>
            <a:r>
              <a:rPr lang="fr-FR" sz="1600" b="1" dirty="0" err="1" smtClean="0"/>
              <a:t>Sous-Direction</a:t>
            </a:r>
            <a:r>
              <a:rPr lang="fr-FR" sz="1600" b="1" dirty="0" smtClean="0"/>
              <a:t> de la Banque de </a:t>
            </a:r>
            <a:r>
              <a:rPr lang="fr-FR" sz="1600" b="1" dirty="0" err="1" smtClean="0"/>
              <a:t>données.M.</a:t>
            </a:r>
            <a:r>
              <a:rPr lang="fr-FR" sz="1600" b="1" dirty="0" smtClean="0"/>
              <a:t>E.N</a:t>
            </a:r>
            <a:r>
              <a:rPr lang="fr-FR" sz="1600" dirty="0" smtClean="0"/>
              <a:t> </a:t>
            </a:r>
            <a:endParaRPr lang="fr-FR" sz="16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2008-09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2009-10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2010-11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2011-12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2012-13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b="1" dirty="0" smtClean="0"/>
              <a:t>Profil des enseignants du primaire</a:t>
            </a:r>
            <a:br>
              <a:rPr lang="fr-FR" sz="3200" b="1" dirty="0" smtClean="0"/>
            </a:br>
            <a:r>
              <a:rPr lang="fr-FR" sz="5400" b="1" dirty="0" smtClean="0"/>
              <a:t> </a:t>
            </a:r>
            <a:r>
              <a:rPr lang="fr-FR" sz="1600" b="1" dirty="0" smtClean="0"/>
              <a:t>Source: </a:t>
            </a:r>
            <a:r>
              <a:rPr lang="fr-FR" sz="1600" b="1" dirty="0" err="1" smtClean="0"/>
              <a:t>Sous-Direction</a:t>
            </a:r>
            <a:r>
              <a:rPr lang="fr-FR" sz="1600" b="1" dirty="0" smtClean="0"/>
              <a:t> de la Banque de </a:t>
            </a:r>
            <a:r>
              <a:rPr lang="fr-FR" sz="1600" b="1" dirty="0" err="1" smtClean="0"/>
              <a:t>données.M.</a:t>
            </a:r>
            <a:r>
              <a:rPr lang="fr-FR" sz="1600" b="1" dirty="0" smtClean="0"/>
              <a:t>E.N</a:t>
            </a:r>
            <a:r>
              <a:rPr lang="fr-FR" sz="1600" dirty="0" smtClean="0"/>
              <a:t> </a:t>
            </a:r>
            <a:endParaRPr lang="fr-FR" sz="16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2009-10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2010-11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2011-12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2012-13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moniteurs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instructeurs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0,12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instituteurs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107 154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107 154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99 569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92 549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73,96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73,96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67,56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60,27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Prof certifié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20 708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20 505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20 168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20 007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 (arabe)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15 926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15 844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15 603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15 662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Nb Total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enseignants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143 144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144 885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147 381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153 549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Femmes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74 448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78 505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83 824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92 326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52,01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54,18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56,88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60,13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Maitres spécial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Dir</a:t>
                      </a:r>
                      <a:r>
                        <a:rPr lang="fr-FR" dirty="0" smtClean="0"/>
                        <a:t> chargés de cours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1 424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1 408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1 313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1 140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Redoublants dans le moyen</a:t>
            </a:r>
            <a:br>
              <a:rPr lang="fr-FR" sz="3200" b="1" dirty="0" smtClean="0"/>
            </a:br>
            <a:r>
              <a:rPr lang="fr-FR" sz="1600" b="1" dirty="0" smtClean="0"/>
              <a:t> Source: </a:t>
            </a:r>
            <a:r>
              <a:rPr lang="fr-FR" sz="1600" b="1" dirty="0" err="1" smtClean="0"/>
              <a:t>Sous-Direction</a:t>
            </a:r>
            <a:r>
              <a:rPr lang="fr-FR" sz="1600" b="1" dirty="0" smtClean="0"/>
              <a:t> de la Banque de </a:t>
            </a:r>
            <a:r>
              <a:rPr lang="fr-FR" sz="1600" b="1" dirty="0" err="1" smtClean="0"/>
              <a:t>données.M.</a:t>
            </a:r>
            <a:r>
              <a:rPr lang="fr-FR" sz="1600" b="1" dirty="0" smtClean="0"/>
              <a:t>E.N</a:t>
            </a:r>
            <a:r>
              <a:rPr lang="fr-FR" sz="1600" dirty="0" smtClean="0"/>
              <a:t> </a:t>
            </a:r>
            <a:endParaRPr lang="fr-FR" sz="16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2008-09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2009-10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2010-11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2011-12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2012-13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r>
                        <a:rPr lang="fr-FR" baseline="30000" dirty="0" smtClean="0"/>
                        <a:t>ère</a:t>
                      </a:r>
                      <a:r>
                        <a:rPr lang="fr-FR" baseline="0" dirty="0" smtClean="0"/>
                        <a:t> 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24,41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28,52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28,95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27,90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27,05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2ème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18,12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18,35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16,25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19,59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20,99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3ème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9,81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11,09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8,73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8,52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12,10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4ème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18,04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18,36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12,86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11,12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12,33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1086</Words>
  <Application>Microsoft Office PowerPoint</Application>
  <PresentationFormat>Affichage à l'écran (4:3)</PresentationFormat>
  <Paragraphs>636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Education des enfants Devoir de l’Etat, droit des enfants</vt:lpstr>
      <vt:lpstr>Taux de scolarisation des 6 ans Source: Sous-Direction de la Banque de données.M.E.N </vt:lpstr>
      <vt:lpstr>Taux de scolarisation des 6-15 ans Source: Sous-Direction de la Banque de données.M.E.N </vt:lpstr>
      <vt:lpstr>Taux de scolarisation des 16-19 ans Source: Sous-Direction de la Banque de données.M.E.N </vt:lpstr>
      <vt:lpstr>Taux de redoublement dans le primaire Source: Sous-Direction de la Banque de données.M.E.N </vt:lpstr>
      <vt:lpstr>Taux de déperdition scolaire dans le primaire  Source: Sous-Direction de la Banque de données.M.E.N </vt:lpstr>
      <vt:lpstr>Nb d’élèves par classe dans le primaire  Source: Sous-Direction de la Banque de données.M.E.N </vt:lpstr>
      <vt:lpstr>Profil des enseignants du primaire  Source: Sous-Direction de la Banque de données.M.E.N </vt:lpstr>
      <vt:lpstr>Redoublants dans le moyen  Source: Sous-Direction de la Banque de données.M.E.N </vt:lpstr>
      <vt:lpstr>Tx de déperdition scolaire dans le moyen  Source: Sous-Direction de la Banque de données.M.E.N </vt:lpstr>
      <vt:lpstr>Résultats du BEM  Source: Sous-Direction de la Banque de données.M.E.N </vt:lpstr>
      <vt:lpstr>Encadrement dans le moyen  Source: Sous-Direction de la Banque de données.M.E.N </vt:lpstr>
      <vt:lpstr>Effectifs d’élèves dans le moyen  Source: Sous-Direction de la Banque de données.M.E.N </vt:lpstr>
      <vt:lpstr>Effectifs des élèves du secondaire  Source: Sous-Direction de la Banque de données.M.E.N </vt:lpstr>
      <vt:lpstr>Redoublants du secondaire  Source: Sous-Direction de la Banque de données.M.E.N </vt:lpstr>
      <vt:lpstr>Déperdition scolaire dans le secondaire  Source: Sous-Direction de la Banque de données.M.E.N </vt:lpstr>
      <vt:lpstr>Evolution du taux de scolarisation des filles dans le secondaire</vt:lpstr>
      <vt:lpstr>Evolution du taux de scolarisation des filles dans le moyen</vt:lpstr>
      <vt:lpstr>Evolution du taux de scolarisation des filles dans le primaire</vt:lpstr>
      <vt:lpstr>Points forts du système éducatif</vt:lpstr>
      <vt:lpstr>Points faibles du système</vt:lpstr>
      <vt:lpstr>Diapositive 22</vt:lpstr>
    </vt:vector>
  </TitlesOfParts>
  <Company>Sweet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DGRSDT</cp:lastModifiedBy>
  <cp:revision>54</cp:revision>
  <dcterms:created xsi:type="dcterms:W3CDTF">2013-11-02T10:07:05Z</dcterms:created>
  <dcterms:modified xsi:type="dcterms:W3CDTF">2017-08-06T17:49:32Z</dcterms:modified>
</cp:coreProperties>
</file>