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66" r:id="rId6"/>
    <p:sldId id="267" r:id="rId7"/>
    <p:sldId id="268" r:id="rId8"/>
    <p:sldId id="269"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2B67B-2AEB-41DF-9B92-A9E842B68D9D}" v="5" dt="2022-12-25T17:09:33.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5940" autoAdjust="0"/>
  </p:normalViewPr>
  <p:slideViewPr>
    <p:cSldViewPr snapToGrid="0">
      <p:cViewPr varScale="1">
        <p:scale>
          <a:sx n="102" d="100"/>
          <a:sy n="102" d="100"/>
        </p:scale>
        <p:origin x="3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hail Khmelik" userId="6a76e1f3ea945fb9" providerId="LiveId" clId="{652E947E-3A89-4028-9E55-53D186F1F221}"/>
    <pc:docChg chg="undo custSel addSld delSld modSld">
      <pc:chgData name="Mikhail Khmelik" userId="6a76e1f3ea945fb9" providerId="LiveId" clId="{652E947E-3A89-4028-9E55-53D186F1F221}" dt="2022-11-16T23:01:38.094" v="1123" actId="20577"/>
      <pc:docMkLst>
        <pc:docMk/>
      </pc:docMkLst>
      <pc:sldChg chg="modSp mod">
        <pc:chgData name="Mikhail Khmelik" userId="6a76e1f3ea945fb9" providerId="LiveId" clId="{652E947E-3A89-4028-9E55-53D186F1F221}" dt="2022-11-15T20:54:00.465" v="23" actId="20577"/>
        <pc:sldMkLst>
          <pc:docMk/>
          <pc:sldMk cId="2640776052" sldId="256"/>
        </pc:sldMkLst>
        <pc:spChg chg="mod">
          <ac:chgData name="Mikhail Khmelik" userId="6a76e1f3ea945fb9" providerId="LiveId" clId="{652E947E-3A89-4028-9E55-53D186F1F221}" dt="2022-11-15T20:54:00.465" v="23" actId="20577"/>
          <ac:spMkLst>
            <pc:docMk/>
            <pc:sldMk cId="2640776052" sldId="256"/>
            <ac:spMk id="2" creationId="{FC99BA31-BDD5-BF18-1016-AA5FC8E6D7A7}"/>
          </ac:spMkLst>
        </pc:spChg>
      </pc:sldChg>
      <pc:sldChg chg="addSp delSp modSp mod">
        <pc:chgData name="Mikhail Khmelik" userId="6a76e1f3ea945fb9" providerId="LiveId" clId="{652E947E-3A89-4028-9E55-53D186F1F221}" dt="2022-11-16T22:56:31.527" v="325" actId="6549"/>
        <pc:sldMkLst>
          <pc:docMk/>
          <pc:sldMk cId="2851797459" sldId="257"/>
        </pc:sldMkLst>
        <pc:spChg chg="mod">
          <ac:chgData name="Mikhail Khmelik" userId="6a76e1f3ea945fb9" providerId="LiveId" clId="{652E947E-3A89-4028-9E55-53D186F1F221}" dt="2022-11-16T22:56:31.527" v="325" actId="6549"/>
          <ac:spMkLst>
            <pc:docMk/>
            <pc:sldMk cId="2851797459" sldId="257"/>
            <ac:spMk id="2" creationId="{5DC3F23F-AC08-9AEB-3FA9-527FEB21B39A}"/>
          </ac:spMkLst>
        </pc:spChg>
        <pc:graphicFrameChg chg="add mod modGraphic">
          <ac:chgData name="Mikhail Khmelik" userId="6a76e1f3ea945fb9" providerId="LiveId" clId="{652E947E-3A89-4028-9E55-53D186F1F221}" dt="2022-11-15T21:31:38.333" v="76" actId="14100"/>
          <ac:graphicFrameMkLst>
            <pc:docMk/>
            <pc:sldMk cId="2851797459" sldId="257"/>
            <ac:graphicFrameMk id="7" creationId="{23555386-65FF-FB22-89FF-4BFD8C967749}"/>
          </ac:graphicFrameMkLst>
        </pc:graphicFrameChg>
        <pc:picChg chg="del">
          <ac:chgData name="Mikhail Khmelik" userId="6a76e1f3ea945fb9" providerId="LiveId" clId="{652E947E-3A89-4028-9E55-53D186F1F221}" dt="2022-11-15T20:54:07.410" v="24" actId="478"/>
          <ac:picMkLst>
            <pc:docMk/>
            <pc:sldMk cId="2851797459" sldId="257"/>
            <ac:picMk id="4" creationId="{E214F343-49E2-6AF9-5A7E-B4ECAA93EF69}"/>
          </ac:picMkLst>
        </pc:picChg>
        <pc:picChg chg="add del mod">
          <ac:chgData name="Mikhail Khmelik" userId="6a76e1f3ea945fb9" providerId="LiveId" clId="{652E947E-3A89-4028-9E55-53D186F1F221}" dt="2022-11-15T21:30:45.037" v="61" actId="478"/>
          <ac:picMkLst>
            <pc:docMk/>
            <pc:sldMk cId="2851797459" sldId="257"/>
            <ac:picMk id="6" creationId="{1E92C0E8-E795-CEB4-C842-1B4189D22C9D}"/>
          </ac:picMkLst>
        </pc:picChg>
        <pc:picChg chg="add mod">
          <ac:chgData name="Mikhail Khmelik" userId="6a76e1f3ea945fb9" providerId="LiveId" clId="{652E947E-3A89-4028-9E55-53D186F1F221}" dt="2022-11-15T21:30:59.126" v="65" actId="1076"/>
          <ac:picMkLst>
            <pc:docMk/>
            <pc:sldMk cId="2851797459" sldId="257"/>
            <ac:picMk id="9" creationId="{9F852639-5C43-900B-CDAD-F53463C44611}"/>
          </ac:picMkLst>
        </pc:picChg>
      </pc:sldChg>
      <pc:sldChg chg="del">
        <pc:chgData name="Mikhail Khmelik" userId="6a76e1f3ea945fb9" providerId="LiveId" clId="{652E947E-3A89-4028-9E55-53D186F1F221}" dt="2022-11-15T21:44:11.951" v="201" actId="47"/>
        <pc:sldMkLst>
          <pc:docMk/>
          <pc:sldMk cId="527372454" sldId="258"/>
        </pc:sldMkLst>
      </pc:sldChg>
      <pc:sldChg chg="del">
        <pc:chgData name="Mikhail Khmelik" userId="6a76e1f3ea945fb9" providerId="LiveId" clId="{652E947E-3A89-4028-9E55-53D186F1F221}" dt="2022-11-15T21:44:11.951" v="201" actId="47"/>
        <pc:sldMkLst>
          <pc:docMk/>
          <pc:sldMk cId="3077492460" sldId="259"/>
        </pc:sldMkLst>
      </pc:sldChg>
      <pc:sldChg chg="del">
        <pc:chgData name="Mikhail Khmelik" userId="6a76e1f3ea945fb9" providerId="LiveId" clId="{652E947E-3A89-4028-9E55-53D186F1F221}" dt="2022-11-15T21:44:11.951" v="201" actId="47"/>
        <pc:sldMkLst>
          <pc:docMk/>
          <pc:sldMk cId="1085389414" sldId="260"/>
        </pc:sldMkLst>
      </pc:sldChg>
      <pc:sldChg chg="del">
        <pc:chgData name="Mikhail Khmelik" userId="6a76e1f3ea945fb9" providerId="LiveId" clId="{652E947E-3A89-4028-9E55-53D186F1F221}" dt="2022-11-15T21:44:11.951" v="201" actId="47"/>
        <pc:sldMkLst>
          <pc:docMk/>
          <pc:sldMk cId="2899925212" sldId="261"/>
        </pc:sldMkLst>
      </pc:sldChg>
      <pc:sldChg chg="del">
        <pc:chgData name="Mikhail Khmelik" userId="6a76e1f3ea945fb9" providerId="LiveId" clId="{652E947E-3A89-4028-9E55-53D186F1F221}" dt="2022-11-15T21:44:11.951" v="201" actId="47"/>
        <pc:sldMkLst>
          <pc:docMk/>
          <pc:sldMk cId="2898900593" sldId="262"/>
        </pc:sldMkLst>
      </pc:sldChg>
      <pc:sldChg chg="modSp mod">
        <pc:chgData name="Mikhail Khmelik" userId="6a76e1f3ea945fb9" providerId="LiveId" clId="{652E947E-3A89-4028-9E55-53D186F1F221}" dt="2022-11-16T22:55:39.335" v="215" actId="1076"/>
        <pc:sldMkLst>
          <pc:docMk/>
          <pc:sldMk cId="851085030" sldId="263"/>
        </pc:sldMkLst>
        <pc:spChg chg="mod">
          <ac:chgData name="Mikhail Khmelik" userId="6a76e1f3ea945fb9" providerId="LiveId" clId="{652E947E-3A89-4028-9E55-53D186F1F221}" dt="2022-11-16T22:55:39.335" v="215" actId="1076"/>
          <ac:spMkLst>
            <pc:docMk/>
            <pc:sldMk cId="851085030" sldId="263"/>
            <ac:spMk id="5" creationId="{5FC39D9F-7D6B-2C36-3D22-CC0E3917C9EC}"/>
          </ac:spMkLst>
        </pc:spChg>
      </pc:sldChg>
      <pc:sldChg chg="addSp modSp new mod">
        <pc:chgData name="Mikhail Khmelik" userId="6a76e1f3ea945fb9" providerId="LiveId" clId="{652E947E-3A89-4028-9E55-53D186F1F221}" dt="2022-11-16T22:57:07.263" v="402" actId="14100"/>
        <pc:sldMkLst>
          <pc:docMk/>
          <pc:sldMk cId="1283853262" sldId="264"/>
        </pc:sldMkLst>
        <pc:spChg chg="mod">
          <ac:chgData name="Mikhail Khmelik" userId="6a76e1f3ea945fb9" providerId="LiveId" clId="{652E947E-3A89-4028-9E55-53D186F1F221}" dt="2022-11-16T22:57:07.263" v="402" actId="14100"/>
          <ac:spMkLst>
            <pc:docMk/>
            <pc:sldMk cId="1283853262" sldId="264"/>
            <ac:spMk id="2" creationId="{AB851ABE-7417-A643-0687-6A3F4A892523}"/>
          </ac:spMkLst>
        </pc:spChg>
        <pc:graphicFrameChg chg="add mod modGraphic">
          <ac:chgData name="Mikhail Khmelik" userId="6a76e1f3ea945fb9" providerId="LiveId" clId="{652E947E-3A89-4028-9E55-53D186F1F221}" dt="2022-11-15T21:36:40.863" v="130" actId="14100"/>
          <ac:graphicFrameMkLst>
            <pc:docMk/>
            <pc:sldMk cId="1283853262" sldId="264"/>
            <ac:graphicFrameMk id="6" creationId="{117F8AFF-A9C3-F0B6-7347-0B3BE468947E}"/>
          </ac:graphicFrameMkLst>
        </pc:graphicFrameChg>
        <pc:picChg chg="add mod">
          <ac:chgData name="Mikhail Khmelik" userId="6a76e1f3ea945fb9" providerId="LiveId" clId="{652E947E-3A89-4028-9E55-53D186F1F221}" dt="2022-11-15T21:34:27.105" v="103" actId="14100"/>
          <ac:picMkLst>
            <pc:docMk/>
            <pc:sldMk cId="1283853262" sldId="264"/>
            <ac:picMk id="5" creationId="{04759256-4547-C0A6-95DA-9965ADBE8CE6}"/>
          </ac:picMkLst>
        </pc:picChg>
      </pc:sldChg>
      <pc:sldChg chg="addSp modSp new mod">
        <pc:chgData name="Mikhail Khmelik" userId="6a76e1f3ea945fb9" providerId="LiveId" clId="{652E947E-3A89-4028-9E55-53D186F1F221}" dt="2022-11-16T22:58:26.156" v="585" actId="20577"/>
        <pc:sldMkLst>
          <pc:docMk/>
          <pc:sldMk cId="3900717128" sldId="265"/>
        </pc:sldMkLst>
        <pc:spChg chg="mod">
          <ac:chgData name="Mikhail Khmelik" userId="6a76e1f3ea945fb9" providerId="LiveId" clId="{652E947E-3A89-4028-9E55-53D186F1F221}" dt="2022-11-16T22:58:26.156" v="585" actId="20577"/>
          <ac:spMkLst>
            <pc:docMk/>
            <pc:sldMk cId="3900717128" sldId="265"/>
            <ac:spMk id="2" creationId="{C215A51C-5F64-7084-BA3C-588B969E9051}"/>
          </ac:spMkLst>
        </pc:spChg>
        <pc:picChg chg="add mod">
          <ac:chgData name="Mikhail Khmelik" userId="6a76e1f3ea945fb9" providerId="LiveId" clId="{652E947E-3A89-4028-9E55-53D186F1F221}" dt="2022-11-15T21:38:07.491" v="135" actId="1076"/>
          <ac:picMkLst>
            <pc:docMk/>
            <pc:sldMk cId="3900717128" sldId="265"/>
            <ac:picMk id="5" creationId="{5A020604-595C-21BC-1C2A-3532B43287C5}"/>
          </ac:picMkLst>
        </pc:picChg>
      </pc:sldChg>
      <pc:sldChg chg="addSp modSp new mod">
        <pc:chgData name="Mikhail Khmelik" userId="6a76e1f3ea945fb9" providerId="LiveId" clId="{652E947E-3A89-4028-9E55-53D186F1F221}" dt="2022-11-16T22:59:28.062" v="774" actId="20577"/>
        <pc:sldMkLst>
          <pc:docMk/>
          <pc:sldMk cId="1348006753" sldId="266"/>
        </pc:sldMkLst>
        <pc:spChg chg="mod">
          <ac:chgData name="Mikhail Khmelik" userId="6a76e1f3ea945fb9" providerId="LiveId" clId="{652E947E-3A89-4028-9E55-53D186F1F221}" dt="2022-11-16T22:59:28.062" v="774" actId="20577"/>
          <ac:spMkLst>
            <pc:docMk/>
            <pc:sldMk cId="1348006753" sldId="266"/>
            <ac:spMk id="2" creationId="{7671A5C0-4788-2283-4958-D86260E55A46}"/>
          </ac:spMkLst>
        </pc:spChg>
        <pc:picChg chg="add mod">
          <ac:chgData name="Mikhail Khmelik" userId="6a76e1f3ea945fb9" providerId="LiveId" clId="{652E947E-3A89-4028-9E55-53D186F1F221}" dt="2022-11-15T21:38:41.345" v="140" actId="1076"/>
          <ac:picMkLst>
            <pc:docMk/>
            <pc:sldMk cId="1348006753" sldId="266"/>
            <ac:picMk id="5" creationId="{5793B4F1-1850-ADA3-65A3-723B1E6F0284}"/>
          </ac:picMkLst>
        </pc:picChg>
      </pc:sldChg>
      <pc:sldChg chg="addSp delSp modSp new mod">
        <pc:chgData name="Mikhail Khmelik" userId="6a76e1f3ea945fb9" providerId="LiveId" clId="{652E947E-3A89-4028-9E55-53D186F1F221}" dt="2022-11-16T23:00:31.336" v="900" actId="20577"/>
        <pc:sldMkLst>
          <pc:docMk/>
          <pc:sldMk cId="1554046073" sldId="267"/>
        </pc:sldMkLst>
        <pc:spChg chg="mod">
          <ac:chgData name="Mikhail Khmelik" userId="6a76e1f3ea945fb9" providerId="LiveId" clId="{652E947E-3A89-4028-9E55-53D186F1F221}" dt="2022-11-16T23:00:31.336" v="900" actId="20577"/>
          <ac:spMkLst>
            <pc:docMk/>
            <pc:sldMk cId="1554046073" sldId="267"/>
            <ac:spMk id="2" creationId="{186D27A8-5841-3D24-A7E3-461A9B28B246}"/>
          </ac:spMkLst>
        </pc:spChg>
        <pc:graphicFrameChg chg="add del mod modGraphic">
          <ac:chgData name="Mikhail Khmelik" userId="6a76e1f3ea945fb9" providerId="LiveId" clId="{652E947E-3A89-4028-9E55-53D186F1F221}" dt="2022-11-15T21:41:56.268" v="187" actId="478"/>
          <ac:graphicFrameMkLst>
            <pc:docMk/>
            <pc:sldMk cId="1554046073" sldId="267"/>
            <ac:graphicFrameMk id="6" creationId="{B1C08044-72A3-AF47-8CDC-35D6BA9870FB}"/>
          </ac:graphicFrameMkLst>
        </pc:graphicFrameChg>
        <pc:picChg chg="add mod">
          <ac:chgData name="Mikhail Khmelik" userId="6a76e1f3ea945fb9" providerId="LiveId" clId="{652E947E-3A89-4028-9E55-53D186F1F221}" dt="2022-11-15T21:42:05.610" v="190" actId="1076"/>
          <ac:picMkLst>
            <pc:docMk/>
            <pc:sldMk cId="1554046073" sldId="267"/>
            <ac:picMk id="5" creationId="{ED166CC1-1285-794C-C68E-37A39D44CB74}"/>
          </ac:picMkLst>
        </pc:picChg>
      </pc:sldChg>
      <pc:sldChg chg="addSp modSp new mod">
        <pc:chgData name="Mikhail Khmelik" userId="6a76e1f3ea945fb9" providerId="LiveId" clId="{652E947E-3A89-4028-9E55-53D186F1F221}" dt="2022-11-16T23:01:08.776" v="1025" actId="20577"/>
        <pc:sldMkLst>
          <pc:docMk/>
          <pc:sldMk cId="4152325520" sldId="268"/>
        </pc:sldMkLst>
        <pc:spChg chg="mod">
          <ac:chgData name="Mikhail Khmelik" userId="6a76e1f3ea945fb9" providerId="LiveId" clId="{652E947E-3A89-4028-9E55-53D186F1F221}" dt="2022-11-16T23:01:08.776" v="1025" actId="20577"/>
          <ac:spMkLst>
            <pc:docMk/>
            <pc:sldMk cId="4152325520" sldId="268"/>
            <ac:spMk id="2" creationId="{A038273E-2B0D-D630-D2EF-CA0DDAE23CD4}"/>
          </ac:spMkLst>
        </pc:spChg>
        <pc:picChg chg="add mod">
          <ac:chgData name="Mikhail Khmelik" userId="6a76e1f3ea945fb9" providerId="LiveId" clId="{652E947E-3A89-4028-9E55-53D186F1F221}" dt="2022-11-15T21:42:59.879" v="196" actId="1076"/>
          <ac:picMkLst>
            <pc:docMk/>
            <pc:sldMk cId="4152325520" sldId="268"/>
            <ac:picMk id="5" creationId="{680D295D-5DFB-4723-6311-AD47DA69500A}"/>
          </ac:picMkLst>
        </pc:picChg>
      </pc:sldChg>
      <pc:sldChg chg="addSp modSp new mod">
        <pc:chgData name="Mikhail Khmelik" userId="6a76e1f3ea945fb9" providerId="LiveId" clId="{652E947E-3A89-4028-9E55-53D186F1F221}" dt="2022-11-16T23:01:38.094" v="1123" actId="20577"/>
        <pc:sldMkLst>
          <pc:docMk/>
          <pc:sldMk cId="4235973954" sldId="269"/>
        </pc:sldMkLst>
        <pc:spChg chg="mod">
          <ac:chgData name="Mikhail Khmelik" userId="6a76e1f3ea945fb9" providerId="LiveId" clId="{652E947E-3A89-4028-9E55-53D186F1F221}" dt="2022-11-16T23:01:38.094" v="1123" actId="20577"/>
          <ac:spMkLst>
            <pc:docMk/>
            <pc:sldMk cId="4235973954" sldId="269"/>
            <ac:spMk id="2" creationId="{D62819A1-25DD-3B82-CD1E-9DB2FECE1281}"/>
          </ac:spMkLst>
        </pc:spChg>
        <pc:picChg chg="add mod">
          <ac:chgData name="Mikhail Khmelik" userId="6a76e1f3ea945fb9" providerId="LiveId" clId="{652E947E-3A89-4028-9E55-53D186F1F221}" dt="2022-11-15T21:43:35.213" v="200" actId="14100"/>
          <ac:picMkLst>
            <pc:docMk/>
            <pc:sldMk cId="4235973954" sldId="269"/>
            <ac:picMk id="5" creationId="{357D2176-1BD4-A9E9-8280-D177F6328442}"/>
          </ac:picMkLst>
        </pc:picChg>
      </pc:sldChg>
    </pc:docChg>
  </pc:docChgLst>
  <pc:docChgLst>
    <pc:chgData name="Mikhail Khmelik" userId="6a76e1f3ea945fb9" providerId="LiveId" clId="{1C12B67B-2AEB-41DF-9B92-A9E842B68D9D}"/>
    <pc:docChg chg="undo custSel addSld delSld modSld">
      <pc:chgData name="Mikhail Khmelik" userId="6a76e1f3ea945fb9" providerId="LiveId" clId="{1C12B67B-2AEB-41DF-9B92-A9E842B68D9D}" dt="2022-12-25T17:13:46.806" v="886" actId="20577"/>
      <pc:docMkLst>
        <pc:docMk/>
      </pc:docMkLst>
      <pc:sldChg chg="modSp mod">
        <pc:chgData name="Mikhail Khmelik" userId="6a76e1f3ea945fb9" providerId="LiveId" clId="{1C12B67B-2AEB-41DF-9B92-A9E842B68D9D}" dt="2022-12-25T17:13:46.806" v="886" actId="20577"/>
        <pc:sldMkLst>
          <pc:docMk/>
          <pc:sldMk cId="2640776052" sldId="256"/>
        </pc:sldMkLst>
        <pc:spChg chg="mod">
          <ac:chgData name="Mikhail Khmelik" userId="6a76e1f3ea945fb9" providerId="LiveId" clId="{1C12B67B-2AEB-41DF-9B92-A9E842B68D9D}" dt="2022-12-25T17:13:46.806" v="886" actId="20577"/>
          <ac:spMkLst>
            <pc:docMk/>
            <pc:sldMk cId="2640776052" sldId="256"/>
            <ac:spMk id="2" creationId="{FC99BA31-BDD5-BF18-1016-AA5FC8E6D7A7}"/>
          </ac:spMkLst>
        </pc:spChg>
      </pc:sldChg>
      <pc:sldChg chg="del">
        <pc:chgData name="Mikhail Khmelik" userId="6a76e1f3ea945fb9" providerId="LiveId" clId="{1C12B67B-2AEB-41DF-9B92-A9E842B68D9D}" dt="2022-12-25T16:54:52.702" v="5" actId="47"/>
        <pc:sldMkLst>
          <pc:docMk/>
          <pc:sldMk cId="2851797459" sldId="257"/>
        </pc:sldMkLst>
      </pc:sldChg>
      <pc:sldChg chg="modSp mod">
        <pc:chgData name="Mikhail Khmelik" userId="6a76e1f3ea945fb9" providerId="LiveId" clId="{1C12B67B-2AEB-41DF-9B92-A9E842B68D9D}" dt="2022-12-25T16:54:17.858" v="4" actId="1076"/>
        <pc:sldMkLst>
          <pc:docMk/>
          <pc:sldMk cId="851085030" sldId="263"/>
        </pc:sldMkLst>
        <pc:spChg chg="mod">
          <ac:chgData name="Mikhail Khmelik" userId="6a76e1f3ea945fb9" providerId="LiveId" clId="{1C12B67B-2AEB-41DF-9B92-A9E842B68D9D}" dt="2022-12-25T16:54:17.858" v="4" actId="1076"/>
          <ac:spMkLst>
            <pc:docMk/>
            <pc:sldMk cId="851085030" sldId="263"/>
            <ac:spMk id="5" creationId="{5FC39D9F-7D6B-2C36-3D22-CC0E3917C9EC}"/>
          </ac:spMkLst>
        </pc:spChg>
      </pc:sldChg>
      <pc:sldChg chg="del">
        <pc:chgData name="Mikhail Khmelik" userId="6a76e1f3ea945fb9" providerId="LiveId" clId="{1C12B67B-2AEB-41DF-9B92-A9E842B68D9D}" dt="2022-12-25T16:54:52.702" v="5" actId="47"/>
        <pc:sldMkLst>
          <pc:docMk/>
          <pc:sldMk cId="1283853262" sldId="264"/>
        </pc:sldMkLst>
      </pc:sldChg>
      <pc:sldChg chg="addSp delSp modSp add mod">
        <pc:chgData name="Mikhail Khmelik" userId="6a76e1f3ea945fb9" providerId="LiveId" clId="{1C12B67B-2AEB-41DF-9B92-A9E842B68D9D}" dt="2022-12-25T17:05:41.790" v="160" actId="20577"/>
        <pc:sldMkLst>
          <pc:docMk/>
          <pc:sldMk cId="3848621724" sldId="264"/>
        </pc:sldMkLst>
        <pc:spChg chg="mod">
          <ac:chgData name="Mikhail Khmelik" userId="6a76e1f3ea945fb9" providerId="LiveId" clId="{1C12B67B-2AEB-41DF-9B92-A9E842B68D9D}" dt="2022-12-25T17:05:41.790" v="160" actId="20577"/>
          <ac:spMkLst>
            <pc:docMk/>
            <pc:sldMk cId="3848621724" sldId="264"/>
            <ac:spMk id="2" creationId="{27378E32-24C5-C88C-E1D5-D9B9325967FB}"/>
          </ac:spMkLst>
        </pc:spChg>
        <pc:spChg chg="del">
          <ac:chgData name="Mikhail Khmelik" userId="6a76e1f3ea945fb9" providerId="LiveId" clId="{1C12B67B-2AEB-41DF-9B92-A9E842B68D9D}" dt="2022-12-25T16:54:57.287" v="7" actId="478"/>
          <ac:spMkLst>
            <pc:docMk/>
            <pc:sldMk cId="3848621724" sldId="264"/>
            <ac:spMk id="5" creationId="{5FC39D9F-7D6B-2C36-3D22-CC0E3917C9EC}"/>
          </ac:spMkLst>
        </pc:spChg>
        <pc:picChg chg="add mod">
          <ac:chgData name="Mikhail Khmelik" userId="6a76e1f3ea945fb9" providerId="LiveId" clId="{1C12B67B-2AEB-41DF-9B92-A9E842B68D9D}" dt="2022-12-25T17:00:53.631" v="40" actId="1076"/>
          <ac:picMkLst>
            <pc:docMk/>
            <pc:sldMk cId="3848621724" sldId="264"/>
            <ac:picMk id="6" creationId="{E2351FA7-7918-F3F8-C3EB-0B4ACC24D9C3}"/>
          </ac:picMkLst>
        </pc:picChg>
      </pc:sldChg>
      <pc:sldChg chg="addSp delSp modSp add mod">
        <pc:chgData name="Mikhail Khmelik" userId="6a76e1f3ea945fb9" providerId="LiveId" clId="{1C12B67B-2AEB-41DF-9B92-A9E842B68D9D}" dt="2022-12-25T17:06:36.464" v="271" actId="21"/>
        <pc:sldMkLst>
          <pc:docMk/>
          <pc:sldMk cId="288440146" sldId="265"/>
        </pc:sldMkLst>
        <pc:spChg chg="mod">
          <ac:chgData name="Mikhail Khmelik" userId="6a76e1f3ea945fb9" providerId="LiveId" clId="{1C12B67B-2AEB-41DF-9B92-A9E842B68D9D}" dt="2022-12-25T17:06:36.464" v="271" actId="21"/>
          <ac:spMkLst>
            <pc:docMk/>
            <pc:sldMk cId="288440146" sldId="265"/>
            <ac:spMk id="2" creationId="{27378E32-24C5-C88C-E1D5-D9B9325967FB}"/>
          </ac:spMkLst>
        </pc:spChg>
        <pc:picChg chg="add mod">
          <ac:chgData name="Mikhail Khmelik" userId="6a76e1f3ea945fb9" providerId="LiveId" clId="{1C12B67B-2AEB-41DF-9B92-A9E842B68D9D}" dt="2022-12-25T17:00:49.686" v="39" actId="1076"/>
          <ac:picMkLst>
            <pc:docMk/>
            <pc:sldMk cId="288440146" sldId="265"/>
            <ac:picMk id="5" creationId="{60867707-9CE9-0065-AD31-5FE86C4FBF69}"/>
          </ac:picMkLst>
        </pc:picChg>
        <pc:picChg chg="del">
          <ac:chgData name="Mikhail Khmelik" userId="6a76e1f3ea945fb9" providerId="LiveId" clId="{1C12B67B-2AEB-41DF-9B92-A9E842B68D9D}" dt="2022-12-25T16:58:46.839" v="14" actId="478"/>
          <ac:picMkLst>
            <pc:docMk/>
            <pc:sldMk cId="288440146" sldId="265"/>
            <ac:picMk id="6" creationId="{E2351FA7-7918-F3F8-C3EB-0B4ACC24D9C3}"/>
          </ac:picMkLst>
        </pc:picChg>
        <pc:picChg chg="add del mod">
          <ac:chgData name="Mikhail Khmelik" userId="6a76e1f3ea945fb9" providerId="LiveId" clId="{1C12B67B-2AEB-41DF-9B92-A9E842B68D9D}" dt="2022-12-25T16:59:52.854" v="28" actId="21"/>
          <ac:picMkLst>
            <pc:docMk/>
            <pc:sldMk cId="288440146" sldId="265"/>
            <ac:picMk id="8" creationId="{F4255215-F318-24F6-9C6B-6F421CD76A72}"/>
          </ac:picMkLst>
        </pc:picChg>
      </pc:sldChg>
      <pc:sldChg chg="del">
        <pc:chgData name="Mikhail Khmelik" userId="6a76e1f3ea945fb9" providerId="LiveId" clId="{1C12B67B-2AEB-41DF-9B92-A9E842B68D9D}" dt="2022-12-25T16:54:52.702" v="5" actId="47"/>
        <pc:sldMkLst>
          <pc:docMk/>
          <pc:sldMk cId="3900717128" sldId="265"/>
        </pc:sldMkLst>
      </pc:sldChg>
      <pc:sldChg chg="del">
        <pc:chgData name="Mikhail Khmelik" userId="6a76e1f3ea945fb9" providerId="LiveId" clId="{1C12B67B-2AEB-41DF-9B92-A9E842B68D9D}" dt="2022-12-25T16:54:52.702" v="5" actId="47"/>
        <pc:sldMkLst>
          <pc:docMk/>
          <pc:sldMk cId="1348006753" sldId="266"/>
        </pc:sldMkLst>
      </pc:sldChg>
      <pc:sldChg chg="addSp modSp new mod">
        <pc:chgData name="Mikhail Khmelik" userId="6a76e1f3ea945fb9" providerId="LiveId" clId="{1C12B67B-2AEB-41DF-9B92-A9E842B68D9D}" dt="2022-12-25T17:06:50.026" v="298" actId="20577"/>
        <pc:sldMkLst>
          <pc:docMk/>
          <pc:sldMk cId="4194812189" sldId="266"/>
        </pc:sldMkLst>
        <pc:spChg chg="mod">
          <ac:chgData name="Mikhail Khmelik" userId="6a76e1f3ea945fb9" providerId="LiveId" clId="{1C12B67B-2AEB-41DF-9B92-A9E842B68D9D}" dt="2022-12-25T17:06:50.026" v="298" actId="20577"/>
          <ac:spMkLst>
            <pc:docMk/>
            <pc:sldMk cId="4194812189" sldId="266"/>
            <ac:spMk id="2" creationId="{B49B8D6F-5041-EB34-A466-D3246A598121}"/>
          </ac:spMkLst>
        </pc:spChg>
        <pc:picChg chg="add mod">
          <ac:chgData name="Mikhail Khmelik" userId="6a76e1f3ea945fb9" providerId="LiveId" clId="{1C12B67B-2AEB-41DF-9B92-A9E842B68D9D}" dt="2022-12-25T17:00:46.685" v="38" actId="1076"/>
          <ac:picMkLst>
            <pc:docMk/>
            <pc:sldMk cId="4194812189" sldId="266"/>
            <ac:picMk id="4" creationId="{F81FB195-F9E8-7DB0-DA07-3DA4C70E2965}"/>
          </ac:picMkLst>
        </pc:picChg>
      </pc:sldChg>
      <pc:sldChg chg="del">
        <pc:chgData name="Mikhail Khmelik" userId="6a76e1f3ea945fb9" providerId="LiveId" clId="{1C12B67B-2AEB-41DF-9B92-A9E842B68D9D}" dt="2022-12-25T16:54:52.702" v="5" actId="47"/>
        <pc:sldMkLst>
          <pc:docMk/>
          <pc:sldMk cId="1554046073" sldId="267"/>
        </pc:sldMkLst>
      </pc:sldChg>
      <pc:sldChg chg="addSp modSp new mod">
        <pc:chgData name="Mikhail Khmelik" userId="6a76e1f3ea945fb9" providerId="LiveId" clId="{1C12B67B-2AEB-41DF-9B92-A9E842B68D9D}" dt="2022-12-25T17:07:56.477" v="440" actId="20577"/>
        <pc:sldMkLst>
          <pc:docMk/>
          <pc:sldMk cId="2515356570" sldId="267"/>
        </pc:sldMkLst>
        <pc:spChg chg="mod">
          <ac:chgData name="Mikhail Khmelik" userId="6a76e1f3ea945fb9" providerId="LiveId" clId="{1C12B67B-2AEB-41DF-9B92-A9E842B68D9D}" dt="2022-12-25T17:07:56.477" v="440" actId="20577"/>
          <ac:spMkLst>
            <pc:docMk/>
            <pc:sldMk cId="2515356570" sldId="267"/>
            <ac:spMk id="2" creationId="{5EC7FF73-7414-0ED5-CE9D-12045674A7E8}"/>
          </ac:spMkLst>
        </pc:spChg>
        <pc:picChg chg="add mod">
          <ac:chgData name="Mikhail Khmelik" userId="6a76e1f3ea945fb9" providerId="LiveId" clId="{1C12B67B-2AEB-41DF-9B92-A9E842B68D9D}" dt="2022-12-25T17:00:42.736" v="37" actId="1076"/>
          <ac:picMkLst>
            <pc:docMk/>
            <pc:sldMk cId="2515356570" sldId="267"/>
            <ac:picMk id="5" creationId="{88431EC8-9064-F54B-B5A8-3821403EA963}"/>
          </ac:picMkLst>
        </pc:picChg>
      </pc:sldChg>
      <pc:sldChg chg="addSp delSp modSp add mod">
        <pc:chgData name="Mikhail Khmelik" userId="6a76e1f3ea945fb9" providerId="LiveId" clId="{1C12B67B-2AEB-41DF-9B92-A9E842B68D9D}" dt="2022-12-25T17:08:28.338" v="510" actId="20577"/>
        <pc:sldMkLst>
          <pc:docMk/>
          <pc:sldMk cId="172091702" sldId="268"/>
        </pc:sldMkLst>
        <pc:spChg chg="mod">
          <ac:chgData name="Mikhail Khmelik" userId="6a76e1f3ea945fb9" providerId="LiveId" clId="{1C12B67B-2AEB-41DF-9B92-A9E842B68D9D}" dt="2022-12-25T17:08:28.338" v="510" actId="20577"/>
          <ac:spMkLst>
            <pc:docMk/>
            <pc:sldMk cId="172091702" sldId="268"/>
            <ac:spMk id="2" creationId="{5EC7FF73-7414-0ED5-CE9D-12045674A7E8}"/>
          </ac:spMkLst>
        </pc:spChg>
        <pc:picChg chg="del">
          <ac:chgData name="Mikhail Khmelik" userId="6a76e1f3ea945fb9" providerId="LiveId" clId="{1C12B67B-2AEB-41DF-9B92-A9E842B68D9D}" dt="2022-12-25T17:01:01.534" v="42" actId="478"/>
          <ac:picMkLst>
            <pc:docMk/>
            <pc:sldMk cId="172091702" sldId="268"/>
            <ac:picMk id="5" creationId="{88431EC8-9064-F54B-B5A8-3821403EA963}"/>
          </ac:picMkLst>
        </pc:picChg>
        <pc:picChg chg="add">
          <ac:chgData name="Mikhail Khmelik" userId="6a76e1f3ea945fb9" providerId="LiveId" clId="{1C12B67B-2AEB-41DF-9B92-A9E842B68D9D}" dt="2022-12-25T17:01:40.815" v="43" actId="22"/>
          <ac:picMkLst>
            <pc:docMk/>
            <pc:sldMk cId="172091702" sldId="268"/>
            <ac:picMk id="6" creationId="{172D6D94-06FB-4976-0FC3-CC1CB48876A8}"/>
          </ac:picMkLst>
        </pc:picChg>
      </pc:sldChg>
      <pc:sldChg chg="del">
        <pc:chgData name="Mikhail Khmelik" userId="6a76e1f3ea945fb9" providerId="LiveId" clId="{1C12B67B-2AEB-41DF-9B92-A9E842B68D9D}" dt="2022-12-25T16:54:52.702" v="5" actId="47"/>
        <pc:sldMkLst>
          <pc:docMk/>
          <pc:sldMk cId="4152325520" sldId="268"/>
        </pc:sldMkLst>
      </pc:sldChg>
      <pc:sldChg chg="addSp delSp modSp new mod">
        <pc:chgData name="Mikhail Khmelik" userId="6a76e1f3ea945fb9" providerId="LiveId" clId="{1C12B67B-2AEB-41DF-9B92-A9E842B68D9D}" dt="2022-12-25T17:09:56.898" v="596" actId="1076"/>
        <pc:sldMkLst>
          <pc:docMk/>
          <pc:sldMk cId="1420398919" sldId="269"/>
        </pc:sldMkLst>
        <pc:spChg chg="mod">
          <ac:chgData name="Mikhail Khmelik" userId="6a76e1f3ea945fb9" providerId="LiveId" clId="{1C12B67B-2AEB-41DF-9B92-A9E842B68D9D}" dt="2022-12-25T17:09:05.558" v="583" actId="20577"/>
          <ac:spMkLst>
            <pc:docMk/>
            <pc:sldMk cId="1420398919" sldId="269"/>
            <ac:spMk id="2" creationId="{E353DF4E-20E6-0CDB-DAA4-F373B7A167E2}"/>
          </ac:spMkLst>
        </pc:spChg>
        <pc:grpChg chg="add del mod">
          <ac:chgData name="Mikhail Khmelik" userId="6a76e1f3ea945fb9" providerId="LiveId" clId="{1C12B67B-2AEB-41DF-9B92-A9E842B68D9D}" dt="2022-12-25T17:09:33.636" v="591" actId="165"/>
          <ac:grpSpMkLst>
            <pc:docMk/>
            <pc:sldMk cId="1420398919" sldId="269"/>
            <ac:grpSpMk id="7" creationId="{3DA4C96E-3FCF-D311-620F-23E2B24C1B6D}"/>
          </ac:grpSpMkLst>
        </pc:grpChg>
        <pc:picChg chg="add mod topLvl">
          <ac:chgData name="Mikhail Khmelik" userId="6a76e1f3ea945fb9" providerId="LiveId" clId="{1C12B67B-2AEB-41DF-9B92-A9E842B68D9D}" dt="2022-12-25T17:09:54.188" v="595" actId="1076"/>
          <ac:picMkLst>
            <pc:docMk/>
            <pc:sldMk cId="1420398919" sldId="269"/>
            <ac:picMk id="5" creationId="{B3AC4B3D-233C-A0BB-3FCB-70E590B05C42}"/>
          </ac:picMkLst>
        </pc:picChg>
        <pc:picChg chg="add mod topLvl">
          <ac:chgData name="Mikhail Khmelik" userId="6a76e1f3ea945fb9" providerId="LiveId" clId="{1C12B67B-2AEB-41DF-9B92-A9E842B68D9D}" dt="2022-12-25T17:09:56.898" v="596" actId="1076"/>
          <ac:picMkLst>
            <pc:docMk/>
            <pc:sldMk cId="1420398919" sldId="269"/>
            <ac:picMk id="6" creationId="{6050613D-DB71-06F9-D9AE-B949B506132A}"/>
          </ac:picMkLst>
        </pc:picChg>
      </pc:sldChg>
      <pc:sldChg chg="del">
        <pc:chgData name="Mikhail Khmelik" userId="6a76e1f3ea945fb9" providerId="LiveId" clId="{1C12B67B-2AEB-41DF-9B92-A9E842B68D9D}" dt="2022-12-25T16:54:52.702" v="5" actId="47"/>
        <pc:sldMkLst>
          <pc:docMk/>
          <pc:sldMk cId="4235973954" sldId="269"/>
        </pc:sldMkLst>
      </pc:sldChg>
      <pc:sldChg chg="addSp delSp add del mod">
        <pc:chgData name="Mikhail Khmelik" userId="6a76e1f3ea945fb9" providerId="LiveId" clId="{1C12B67B-2AEB-41DF-9B92-A9E842B68D9D}" dt="2022-12-25T17:10:11.713" v="597" actId="47"/>
        <pc:sldMkLst>
          <pc:docMk/>
          <pc:sldMk cId="24708997" sldId="270"/>
        </pc:sldMkLst>
        <pc:picChg chg="del">
          <ac:chgData name="Mikhail Khmelik" userId="6a76e1f3ea945fb9" providerId="LiveId" clId="{1C12B67B-2AEB-41DF-9B92-A9E842B68D9D}" dt="2022-12-25T17:02:40.383" v="47" actId="478"/>
          <ac:picMkLst>
            <pc:docMk/>
            <pc:sldMk cId="24708997" sldId="270"/>
            <ac:picMk id="5" creationId="{B3AC4B3D-233C-A0BB-3FCB-70E590B05C42}"/>
          </ac:picMkLst>
        </pc:picChg>
        <pc:picChg chg="add del">
          <ac:chgData name="Mikhail Khmelik" userId="6a76e1f3ea945fb9" providerId="LiveId" clId="{1C12B67B-2AEB-41DF-9B92-A9E842B68D9D}" dt="2022-12-25T17:09:14.707" v="584" actId="21"/>
          <ac:picMkLst>
            <pc:docMk/>
            <pc:sldMk cId="24708997" sldId="270"/>
            <ac:picMk id="6" creationId="{5DADAC63-8D0F-E7B8-702C-F9C2F7380153}"/>
          </ac:picMkLst>
        </pc:picChg>
      </pc:sldChg>
      <pc:sldChg chg="addSp new del mod">
        <pc:chgData name="Mikhail Khmelik" userId="6a76e1f3ea945fb9" providerId="LiveId" clId="{1C12B67B-2AEB-41DF-9B92-A9E842B68D9D}" dt="2022-12-25T17:10:18.522" v="598" actId="47"/>
        <pc:sldMkLst>
          <pc:docMk/>
          <pc:sldMk cId="2663866252" sldId="271"/>
        </pc:sldMkLst>
        <pc:picChg chg="add">
          <ac:chgData name="Mikhail Khmelik" userId="6a76e1f3ea945fb9" providerId="LiveId" clId="{1C12B67B-2AEB-41DF-9B92-A9E842B68D9D}" dt="2022-12-25T17:03:45.733" v="50" actId="22"/>
          <ac:picMkLst>
            <pc:docMk/>
            <pc:sldMk cId="2663866252" sldId="271"/>
            <ac:picMk id="5" creationId="{55FECCA1-F78C-B6CA-F072-9E550CB499D9}"/>
          </ac:picMkLst>
        </pc:picChg>
      </pc:sldChg>
      <pc:sldChg chg="addSp modSp new mod">
        <pc:chgData name="Mikhail Khmelik" userId="6a76e1f3ea945fb9" providerId="LiveId" clId="{1C12B67B-2AEB-41DF-9B92-A9E842B68D9D}" dt="2022-12-25T17:10:50.254" v="679" actId="20577"/>
        <pc:sldMkLst>
          <pc:docMk/>
          <pc:sldMk cId="2544884796" sldId="272"/>
        </pc:sldMkLst>
        <pc:spChg chg="mod">
          <ac:chgData name="Mikhail Khmelik" userId="6a76e1f3ea945fb9" providerId="LiveId" clId="{1C12B67B-2AEB-41DF-9B92-A9E842B68D9D}" dt="2022-12-25T17:10:50.254" v="679" actId="20577"/>
          <ac:spMkLst>
            <pc:docMk/>
            <pc:sldMk cId="2544884796" sldId="272"/>
            <ac:spMk id="2" creationId="{0A056444-EBAC-9D96-5EAA-14E559FBA66B}"/>
          </ac:spMkLst>
        </pc:spChg>
        <pc:picChg chg="add">
          <ac:chgData name="Mikhail Khmelik" userId="6a76e1f3ea945fb9" providerId="LiveId" clId="{1C12B67B-2AEB-41DF-9B92-A9E842B68D9D}" dt="2022-12-25T17:04:07.187" v="52" actId="22"/>
          <ac:picMkLst>
            <pc:docMk/>
            <pc:sldMk cId="2544884796" sldId="272"/>
            <ac:picMk id="5" creationId="{18F895D8-1B62-A2F4-5252-6CDFCD40655D}"/>
          </ac:picMkLst>
        </pc:picChg>
      </pc:sldChg>
      <pc:sldChg chg="addSp modSp new mod">
        <pc:chgData name="Mikhail Khmelik" userId="6a76e1f3ea945fb9" providerId="LiveId" clId="{1C12B67B-2AEB-41DF-9B92-A9E842B68D9D}" dt="2022-12-25T17:12:38.964" v="811" actId="20577"/>
        <pc:sldMkLst>
          <pc:docMk/>
          <pc:sldMk cId="2246430466" sldId="273"/>
        </pc:sldMkLst>
        <pc:spChg chg="mod">
          <ac:chgData name="Mikhail Khmelik" userId="6a76e1f3ea945fb9" providerId="LiveId" clId="{1C12B67B-2AEB-41DF-9B92-A9E842B68D9D}" dt="2022-12-25T17:12:38.964" v="811" actId="20577"/>
          <ac:spMkLst>
            <pc:docMk/>
            <pc:sldMk cId="2246430466" sldId="273"/>
            <ac:spMk id="2" creationId="{9CE0D559-F431-E87F-9357-ABCC790496B3}"/>
          </ac:spMkLst>
        </pc:spChg>
        <pc:picChg chg="add">
          <ac:chgData name="Mikhail Khmelik" userId="6a76e1f3ea945fb9" providerId="LiveId" clId="{1C12B67B-2AEB-41DF-9B92-A9E842B68D9D}" dt="2022-12-25T17:04:47.088" v="54" actId="22"/>
          <ac:picMkLst>
            <pc:docMk/>
            <pc:sldMk cId="2246430466" sldId="273"/>
            <ac:picMk id="5" creationId="{8F3395A2-7270-1BE2-13BD-EA2D5988B788}"/>
          </ac:picMkLst>
        </pc:picChg>
      </pc:sldChg>
    </pc:docChg>
  </pc:docChgLst>
  <pc:docChgLst>
    <pc:chgData name="Mikhail Khmelik" userId="6a76e1f3ea945fb9" providerId="LiveId" clId="{3D3CFDDC-C405-4BE1-9C29-E8F3766180BD}"/>
    <pc:docChg chg="undo custSel addSld modSld modMainMaster">
      <pc:chgData name="Mikhail Khmelik" userId="6a76e1f3ea945fb9" providerId="LiveId" clId="{3D3CFDDC-C405-4BE1-9C29-E8F3766180BD}" dt="2022-09-03T17:42:35.696" v="1768" actId="14100"/>
      <pc:docMkLst>
        <pc:docMk/>
      </pc:docMkLst>
      <pc:sldChg chg="modSp new mod">
        <pc:chgData name="Mikhail Khmelik" userId="6a76e1f3ea945fb9" providerId="LiveId" clId="{3D3CFDDC-C405-4BE1-9C29-E8F3766180BD}" dt="2022-09-03T17:42:35.696" v="1768" actId="14100"/>
        <pc:sldMkLst>
          <pc:docMk/>
          <pc:sldMk cId="2640776052" sldId="256"/>
        </pc:sldMkLst>
        <pc:spChg chg="mod">
          <ac:chgData name="Mikhail Khmelik" userId="6a76e1f3ea945fb9" providerId="LiveId" clId="{3D3CFDDC-C405-4BE1-9C29-E8F3766180BD}" dt="2022-09-03T17:42:35.696" v="1768" actId="14100"/>
          <ac:spMkLst>
            <pc:docMk/>
            <pc:sldMk cId="2640776052" sldId="256"/>
            <ac:spMk id="2" creationId="{FC99BA31-BDD5-BF18-1016-AA5FC8E6D7A7}"/>
          </ac:spMkLst>
        </pc:spChg>
        <pc:spChg chg="mod">
          <ac:chgData name="Mikhail Khmelik" userId="6a76e1f3ea945fb9" providerId="LiveId" clId="{3D3CFDDC-C405-4BE1-9C29-E8F3766180BD}" dt="2022-09-03T17:37:17.387" v="1686" actId="14100"/>
          <ac:spMkLst>
            <pc:docMk/>
            <pc:sldMk cId="2640776052" sldId="256"/>
            <ac:spMk id="3" creationId="{CF9F48D6-2410-647C-A750-77464D2ED6EE}"/>
          </ac:spMkLst>
        </pc:spChg>
      </pc:sldChg>
      <pc:sldChg chg="addSp delSp modSp new mod setBg">
        <pc:chgData name="Mikhail Khmelik" userId="6a76e1f3ea945fb9" providerId="LiveId" clId="{3D3CFDDC-C405-4BE1-9C29-E8F3766180BD}" dt="2022-08-29T19:20:50.163" v="465" actId="20577"/>
        <pc:sldMkLst>
          <pc:docMk/>
          <pc:sldMk cId="2851797459" sldId="257"/>
        </pc:sldMkLst>
        <pc:spChg chg="mod">
          <ac:chgData name="Mikhail Khmelik" userId="6a76e1f3ea945fb9" providerId="LiveId" clId="{3D3CFDDC-C405-4BE1-9C29-E8F3766180BD}" dt="2022-08-29T19:20:50.163" v="465" actId="20577"/>
          <ac:spMkLst>
            <pc:docMk/>
            <pc:sldMk cId="2851797459" sldId="257"/>
            <ac:spMk id="2" creationId="{5DC3F23F-AC08-9AEB-3FA9-527FEB21B39A}"/>
          </ac:spMkLst>
        </pc:spChg>
        <pc:spChg chg="mod">
          <ac:chgData name="Mikhail Khmelik" userId="6a76e1f3ea945fb9" providerId="LiveId" clId="{3D3CFDDC-C405-4BE1-9C29-E8F3766180BD}" dt="2022-08-29T19:15:09.427" v="248" actId="26606"/>
          <ac:spMkLst>
            <pc:docMk/>
            <pc:sldMk cId="2851797459" sldId="257"/>
            <ac:spMk id="5" creationId="{3A7E5F8E-539E-A7AB-F9CF-9C6130CE2368}"/>
          </ac:spMkLst>
        </pc:spChg>
        <pc:spChg chg="add del">
          <ac:chgData name="Mikhail Khmelik" userId="6a76e1f3ea945fb9" providerId="LiveId" clId="{3D3CFDDC-C405-4BE1-9C29-E8F3766180BD}" dt="2022-08-29T19:15:09.427" v="248" actId="26606"/>
          <ac:spMkLst>
            <pc:docMk/>
            <pc:sldMk cId="2851797459" sldId="257"/>
            <ac:spMk id="11" creationId="{99ED5833-B85B-4103-8A3B-CAB0308E6C15}"/>
          </ac:spMkLst>
        </pc:spChg>
        <pc:picChg chg="add mod">
          <ac:chgData name="Mikhail Khmelik" userId="6a76e1f3ea945fb9" providerId="LiveId" clId="{3D3CFDDC-C405-4BE1-9C29-E8F3766180BD}" dt="2022-08-29T19:15:09.427" v="248" actId="26606"/>
          <ac:picMkLst>
            <pc:docMk/>
            <pc:sldMk cId="2851797459" sldId="257"/>
            <ac:picMk id="4" creationId="{E214F343-49E2-6AF9-5A7E-B4ECAA93EF69}"/>
          </ac:picMkLst>
        </pc:picChg>
        <pc:picChg chg="add del mod ord">
          <ac:chgData name="Mikhail Khmelik" userId="6a76e1f3ea945fb9" providerId="LiveId" clId="{3D3CFDDC-C405-4BE1-9C29-E8F3766180BD}" dt="2022-08-29T19:15:10.879" v="249" actId="34307"/>
          <ac:picMkLst>
            <pc:docMk/>
            <pc:sldMk cId="2851797459" sldId="257"/>
            <ac:picMk id="6" creationId="{7BB48F75-235C-53FE-739C-BEE39FD0B391}"/>
          </ac:picMkLst>
        </pc:picChg>
      </pc:sldChg>
      <pc:sldChg chg="addSp modSp new mod">
        <pc:chgData name="Mikhail Khmelik" userId="6a76e1f3ea945fb9" providerId="LiveId" clId="{3D3CFDDC-C405-4BE1-9C29-E8F3766180BD}" dt="2022-09-03T17:38:43.259" v="1701" actId="14100"/>
        <pc:sldMkLst>
          <pc:docMk/>
          <pc:sldMk cId="527372454" sldId="258"/>
        </pc:sldMkLst>
        <pc:spChg chg="mod">
          <ac:chgData name="Mikhail Khmelik" userId="6a76e1f3ea945fb9" providerId="LiveId" clId="{3D3CFDDC-C405-4BE1-9C29-E8F3766180BD}" dt="2022-09-03T17:37:57.338" v="1695" actId="20577"/>
          <ac:spMkLst>
            <pc:docMk/>
            <pc:sldMk cId="527372454" sldId="258"/>
            <ac:spMk id="2" creationId="{3B7F812D-8B28-5CF4-0328-06B8D042F56F}"/>
          </ac:spMkLst>
        </pc:spChg>
        <pc:picChg chg="add mod">
          <ac:chgData name="Mikhail Khmelik" userId="6a76e1f3ea945fb9" providerId="LiveId" clId="{3D3CFDDC-C405-4BE1-9C29-E8F3766180BD}" dt="2022-09-03T17:38:43.259" v="1701" actId="14100"/>
          <ac:picMkLst>
            <pc:docMk/>
            <pc:sldMk cId="527372454" sldId="258"/>
            <ac:picMk id="5" creationId="{3F8E8679-0136-10CE-8B17-EE42DC53D590}"/>
          </ac:picMkLst>
        </pc:picChg>
        <pc:picChg chg="add mod">
          <ac:chgData name="Mikhail Khmelik" userId="6a76e1f3ea945fb9" providerId="LiveId" clId="{3D3CFDDC-C405-4BE1-9C29-E8F3766180BD}" dt="2022-09-03T17:38:37.111" v="1700" actId="1076"/>
          <ac:picMkLst>
            <pc:docMk/>
            <pc:sldMk cId="527372454" sldId="258"/>
            <ac:picMk id="6" creationId="{F531F355-5345-3F56-B089-EE860B86DA97}"/>
          </ac:picMkLst>
        </pc:picChg>
      </pc:sldChg>
      <pc:sldChg chg="addSp modSp new mod">
        <pc:chgData name="Mikhail Khmelik" userId="6a76e1f3ea945fb9" providerId="LiveId" clId="{3D3CFDDC-C405-4BE1-9C29-E8F3766180BD}" dt="2022-08-31T21:35:54.381" v="1569" actId="1076"/>
        <pc:sldMkLst>
          <pc:docMk/>
          <pc:sldMk cId="3077492460" sldId="259"/>
        </pc:sldMkLst>
        <pc:spChg chg="mod">
          <ac:chgData name="Mikhail Khmelik" userId="6a76e1f3ea945fb9" providerId="LiveId" clId="{3D3CFDDC-C405-4BE1-9C29-E8F3766180BD}" dt="2022-08-31T21:35:40.462" v="1567" actId="20577"/>
          <ac:spMkLst>
            <pc:docMk/>
            <pc:sldMk cId="3077492460" sldId="259"/>
            <ac:spMk id="2" creationId="{DB89D3CA-DB0A-0FAD-1631-859512E50B1D}"/>
          </ac:spMkLst>
        </pc:spChg>
        <pc:picChg chg="add mod">
          <ac:chgData name="Mikhail Khmelik" userId="6a76e1f3ea945fb9" providerId="LiveId" clId="{3D3CFDDC-C405-4BE1-9C29-E8F3766180BD}" dt="2022-08-31T21:35:54.381" v="1569" actId="1076"/>
          <ac:picMkLst>
            <pc:docMk/>
            <pc:sldMk cId="3077492460" sldId="259"/>
            <ac:picMk id="5" creationId="{E5784211-D82E-1796-C322-9C28F9E3742C}"/>
          </ac:picMkLst>
        </pc:picChg>
      </pc:sldChg>
      <pc:sldChg chg="addSp modSp new mod">
        <pc:chgData name="Mikhail Khmelik" userId="6a76e1f3ea945fb9" providerId="LiveId" clId="{3D3CFDDC-C405-4BE1-9C29-E8F3766180BD}" dt="2022-08-31T21:19:22.963" v="929" actId="6549"/>
        <pc:sldMkLst>
          <pc:docMk/>
          <pc:sldMk cId="1085389414" sldId="260"/>
        </pc:sldMkLst>
        <pc:spChg chg="mod">
          <ac:chgData name="Mikhail Khmelik" userId="6a76e1f3ea945fb9" providerId="LiveId" clId="{3D3CFDDC-C405-4BE1-9C29-E8F3766180BD}" dt="2022-08-31T21:19:22.963" v="929" actId="6549"/>
          <ac:spMkLst>
            <pc:docMk/>
            <pc:sldMk cId="1085389414" sldId="260"/>
            <ac:spMk id="2" creationId="{1C46AD31-D453-89CB-FA71-B40718DAC2CA}"/>
          </ac:spMkLst>
        </pc:spChg>
        <pc:picChg chg="add mod">
          <ac:chgData name="Mikhail Khmelik" userId="6a76e1f3ea945fb9" providerId="LiveId" clId="{3D3CFDDC-C405-4BE1-9C29-E8F3766180BD}" dt="2022-08-29T19:26:17.915" v="703" actId="14100"/>
          <ac:picMkLst>
            <pc:docMk/>
            <pc:sldMk cId="1085389414" sldId="260"/>
            <ac:picMk id="5" creationId="{DA0EA037-E425-FCD6-E112-C6FC4B80D06A}"/>
          </ac:picMkLst>
        </pc:picChg>
      </pc:sldChg>
      <pc:sldChg chg="addSp modSp new mod">
        <pc:chgData name="Mikhail Khmelik" userId="6a76e1f3ea945fb9" providerId="LiveId" clId="{3D3CFDDC-C405-4BE1-9C29-E8F3766180BD}" dt="2022-08-31T21:26:55.075" v="1453" actId="14100"/>
        <pc:sldMkLst>
          <pc:docMk/>
          <pc:sldMk cId="2899925212" sldId="261"/>
        </pc:sldMkLst>
        <pc:spChg chg="mod">
          <ac:chgData name="Mikhail Khmelik" userId="6a76e1f3ea945fb9" providerId="LiveId" clId="{3D3CFDDC-C405-4BE1-9C29-E8F3766180BD}" dt="2022-08-29T19:29:01.149" v="917" actId="20577"/>
          <ac:spMkLst>
            <pc:docMk/>
            <pc:sldMk cId="2899925212" sldId="261"/>
            <ac:spMk id="2" creationId="{4279EF1E-AB2E-9188-B1DB-A4688F04469D}"/>
          </ac:spMkLst>
        </pc:spChg>
        <pc:spChg chg="add mod">
          <ac:chgData name="Mikhail Khmelik" userId="6a76e1f3ea945fb9" providerId="LiveId" clId="{3D3CFDDC-C405-4BE1-9C29-E8F3766180BD}" dt="2022-08-31T21:26:55.075" v="1453" actId="14100"/>
          <ac:spMkLst>
            <pc:docMk/>
            <pc:sldMk cId="2899925212" sldId="261"/>
            <ac:spMk id="4" creationId="{EEEAEFCE-DB96-2C7B-600A-546AE7707FF5}"/>
          </ac:spMkLst>
        </pc:spChg>
        <pc:picChg chg="add mod">
          <ac:chgData name="Mikhail Khmelik" userId="6a76e1f3ea945fb9" providerId="LiveId" clId="{3D3CFDDC-C405-4BE1-9C29-E8F3766180BD}" dt="2022-08-31T21:26:34.517" v="1448" actId="1076"/>
          <ac:picMkLst>
            <pc:docMk/>
            <pc:sldMk cId="2899925212" sldId="261"/>
            <ac:picMk id="5" creationId="{6C60AF1A-D003-E875-8916-1C65A9E12AB1}"/>
          </ac:picMkLst>
        </pc:picChg>
      </pc:sldChg>
      <pc:sldChg chg="addSp modSp new mod">
        <pc:chgData name="Mikhail Khmelik" userId="6a76e1f3ea945fb9" providerId="LiveId" clId="{3D3CFDDC-C405-4BE1-9C29-E8F3766180BD}" dt="2022-08-31T21:26:18.445" v="1444" actId="1076"/>
        <pc:sldMkLst>
          <pc:docMk/>
          <pc:sldMk cId="2898900593" sldId="262"/>
        </pc:sldMkLst>
        <pc:spChg chg="mod">
          <ac:chgData name="Mikhail Khmelik" userId="6a76e1f3ea945fb9" providerId="LiveId" clId="{3D3CFDDC-C405-4BE1-9C29-E8F3766180BD}" dt="2022-08-31T21:20:33.370" v="1036" actId="20577"/>
          <ac:spMkLst>
            <pc:docMk/>
            <pc:sldMk cId="2898900593" sldId="262"/>
            <ac:spMk id="2" creationId="{E5A56B44-3446-3D02-0C36-3E9F7BB5E393}"/>
          </ac:spMkLst>
        </pc:spChg>
        <pc:spChg chg="add mod">
          <ac:chgData name="Mikhail Khmelik" userId="6a76e1f3ea945fb9" providerId="LiveId" clId="{3D3CFDDC-C405-4BE1-9C29-E8F3766180BD}" dt="2022-08-31T21:26:10.577" v="1441" actId="14100"/>
          <ac:spMkLst>
            <pc:docMk/>
            <pc:sldMk cId="2898900593" sldId="262"/>
            <ac:spMk id="7" creationId="{656ACB2B-B642-3ED1-D306-091E0D35C769}"/>
          </ac:spMkLst>
        </pc:spChg>
        <pc:picChg chg="add mod">
          <ac:chgData name="Mikhail Khmelik" userId="6a76e1f3ea945fb9" providerId="LiveId" clId="{3D3CFDDC-C405-4BE1-9C29-E8F3766180BD}" dt="2022-08-31T21:26:18.445" v="1444" actId="1076"/>
          <ac:picMkLst>
            <pc:docMk/>
            <pc:sldMk cId="2898900593" sldId="262"/>
            <ac:picMk id="5" creationId="{2AEE3329-9E3F-5A02-E543-9E7F89C04F42}"/>
          </ac:picMkLst>
        </pc:picChg>
      </pc:sldChg>
      <pc:sldChg chg="addSp modSp new mod">
        <pc:chgData name="Mikhail Khmelik" userId="6a76e1f3ea945fb9" providerId="LiveId" clId="{3D3CFDDC-C405-4BE1-9C29-E8F3766180BD}" dt="2022-09-03T17:37:43.838" v="1694" actId="404"/>
        <pc:sldMkLst>
          <pc:docMk/>
          <pc:sldMk cId="851085030" sldId="263"/>
        </pc:sldMkLst>
        <pc:spChg chg="mod">
          <ac:chgData name="Mikhail Khmelik" userId="6a76e1f3ea945fb9" providerId="LiveId" clId="{3D3CFDDC-C405-4BE1-9C29-E8F3766180BD}" dt="2022-08-31T22:02:33.336" v="1605" actId="20577"/>
          <ac:spMkLst>
            <pc:docMk/>
            <pc:sldMk cId="851085030" sldId="263"/>
            <ac:spMk id="2" creationId="{27378E32-24C5-C88C-E1D5-D9B9325967FB}"/>
          </ac:spMkLst>
        </pc:spChg>
        <pc:spChg chg="add mod">
          <ac:chgData name="Mikhail Khmelik" userId="6a76e1f3ea945fb9" providerId="LiveId" clId="{3D3CFDDC-C405-4BE1-9C29-E8F3766180BD}" dt="2022-09-03T17:37:43.838" v="1694" actId="404"/>
          <ac:spMkLst>
            <pc:docMk/>
            <pc:sldMk cId="851085030" sldId="263"/>
            <ac:spMk id="5" creationId="{5FC39D9F-7D6B-2C36-3D22-CC0E3917C9EC}"/>
          </ac:spMkLst>
        </pc:spChg>
      </pc:sldChg>
      <pc:sldMasterChg chg="modSp mod addSldLayout delSldLayout modSldLayout">
        <pc:chgData name="Mikhail Khmelik" userId="6a76e1f3ea945fb9" providerId="LiveId" clId="{3D3CFDDC-C405-4BE1-9C29-E8F3766180BD}" dt="2022-08-29T19:16:02.451" v="257" actId="113"/>
        <pc:sldMasterMkLst>
          <pc:docMk/>
          <pc:sldMasterMk cId="1617390060" sldId="2147483648"/>
        </pc:sldMasterMkLst>
        <pc:spChg chg="mod">
          <ac:chgData name="Mikhail Khmelik" userId="6a76e1f3ea945fb9" providerId="LiveId" clId="{3D3CFDDC-C405-4BE1-9C29-E8F3766180BD}" dt="2022-08-29T19:16:02.451" v="257" actId="113"/>
          <ac:spMkLst>
            <pc:docMk/>
            <pc:sldMasterMk cId="1617390060" sldId="2147483648"/>
            <ac:spMk id="2" creationId="{0BE0CF3F-0AA9-0B31-275B-056BC7615D28}"/>
          </ac:spMkLst>
        </pc:spChg>
        <pc:spChg chg="mod">
          <ac:chgData name="Mikhail Khmelik" userId="6a76e1f3ea945fb9" providerId="LiveId" clId="{3D3CFDDC-C405-4BE1-9C29-E8F3766180BD}" dt="2022-08-29T19:13:12.972" v="208" actId="255"/>
          <ac:spMkLst>
            <pc:docMk/>
            <pc:sldMasterMk cId="1617390060" sldId="2147483648"/>
            <ac:spMk id="3" creationId="{E4E31DE3-320E-6025-B36B-AF41BED4BC3D}"/>
          </ac:spMkLst>
        </pc:spChg>
        <pc:spChg chg="mod">
          <ac:chgData name="Mikhail Khmelik" userId="6a76e1f3ea945fb9" providerId="LiveId" clId="{3D3CFDDC-C405-4BE1-9C29-E8F3766180BD}" dt="2022-08-29T18:58:48.293" v="36" actId="2711"/>
          <ac:spMkLst>
            <pc:docMk/>
            <pc:sldMasterMk cId="1617390060" sldId="2147483648"/>
            <ac:spMk id="4" creationId="{2C2DB063-A399-D539-65FF-6DF31C4A0D3F}"/>
          </ac:spMkLst>
        </pc:spChg>
        <pc:spChg chg="mod">
          <ac:chgData name="Mikhail Khmelik" userId="6a76e1f3ea945fb9" providerId="LiveId" clId="{3D3CFDDC-C405-4BE1-9C29-E8F3766180BD}" dt="2022-08-29T18:58:48.293" v="36" actId="2711"/>
          <ac:spMkLst>
            <pc:docMk/>
            <pc:sldMasterMk cId="1617390060" sldId="2147483648"/>
            <ac:spMk id="5" creationId="{BF8F973D-B59A-3AC5-CDCB-A6C2A4E97ED6}"/>
          </ac:spMkLst>
        </pc:spChg>
        <pc:spChg chg="mod">
          <ac:chgData name="Mikhail Khmelik" userId="6a76e1f3ea945fb9" providerId="LiveId" clId="{3D3CFDDC-C405-4BE1-9C29-E8F3766180BD}" dt="2022-08-29T18:58:48.293" v="36" actId="2711"/>
          <ac:spMkLst>
            <pc:docMk/>
            <pc:sldMasterMk cId="1617390060" sldId="2147483648"/>
            <ac:spMk id="6" creationId="{1039A90B-3B5B-BB04-00F9-E8AC43A9FAC5}"/>
          </ac:spMkLst>
        </pc:spChg>
        <pc:sldLayoutChg chg="modSp">
          <pc:chgData name="Mikhail Khmelik" userId="6a76e1f3ea945fb9" providerId="LiveId" clId="{3D3CFDDC-C405-4BE1-9C29-E8F3766180BD}" dt="2022-08-29T18:58:32.309" v="34" actId="404"/>
          <pc:sldLayoutMkLst>
            <pc:docMk/>
            <pc:sldMasterMk cId="1617390060" sldId="2147483648"/>
            <pc:sldLayoutMk cId="1772264550" sldId="2147483649"/>
          </pc:sldLayoutMkLst>
          <pc:spChg chg="mod">
            <ac:chgData name="Mikhail Khmelik" userId="6a76e1f3ea945fb9" providerId="LiveId" clId="{3D3CFDDC-C405-4BE1-9C29-E8F3766180BD}" dt="2022-08-29T18:58:32.309" v="34" actId="404"/>
            <ac:spMkLst>
              <pc:docMk/>
              <pc:sldMasterMk cId="1617390060" sldId="2147483648"/>
              <pc:sldLayoutMk cId="1772264550" sldId="2147483649"/>
              <ac:spMk id="2" creationId="{C2705A7C-1EAE-C6F2-4348-6F0C6E25BF7D}"/>
            </ac:spMkLst>
          </pc:spChg>
        </pc:sldLayoutChg>
        <pc:sldLayoutChg chg="modSp new mod">
          <pc:chgData name="Mikhail Khmelik" userId="6a76e1f3ea945fb9" providerId="LiveId" clId="{3D3CFDDC-C405-4BE1-9C29-E8F3766180BD}" dt="2022-08-29T19:15:55.454" v="254" actId="1076"/>
          <pc:sldLayoutMkLst>
            <pc:docMk/>
            <pc:sldMasterMk cId="1617390060" sldId="2147483648"/>
            <pc:sldLayoutMk cId="260696209" sldId="2147483650"/>
          </pc:sldLayoutMkLst>
          <pc:spChg chg="mod">
            <ac:chgData name="Mikhail Khmelik" userId="6a76e1f3ea945fb9" providerId="LiveId" clId="{3D3CFDDC-C405-4BE1-9C29-E8F3766180BD}" dt="2022-08-29T19:15:55.454" v="254" actId="1076"/>
            <ac:spMkLst>
              <pc:docMk/>
              <pc:sldMasterMk cId="1617390060" sldId="2147483648"/>
              <pc:sldLayoutMk cId="260696209" sldId="2147483650"/>
              <ac:spMk id="2" creationId="{29403049-A8AE-F933-9079-65383AF0CB42}"/>
            </ac:spMkLst>
          </pc:spChg>
        </pc:sldLayoutChg>
        <pc:sldLayoutChg chg="del">
          <pc:chgData name="Mikhail Khmelik" userId="6a76e1f3ea945fb9" providerId="LiveId" clId="{3D3CFDDC-C405-4BE1-9C29-E8F3766180BD}" dt="2022-08-29T18:57:58.941" v="1" actId="2696"/>
          <pc:sldLayoutMkLst>
            <pc:docMk/>
            <pc:sldMasterMk cId="1617390060" sldId="2147483648"/>
            <pc:sldLayoutMk cId="1247744471" sldId="2147483650"/>
          </pc:sldLayoutMkLst>
        </pc:sldLayoutChg>
        <pc:sldLayoutChg chg="del">
          <pc:chgData name="Mikhail Khmelik" userId="6a76e1f3ea945fb9" providerId="LiveId" clId="{3D3CFDDC-C405-4BE1-9C29-E8F3766180BD}" dt="2022-08-29T18:57:58.953" v="2" actId="2696"/>
          <pc:sldLayoutMkLst>
            <pc:docMk/>
            <pc:sldMasterMk cId="1617390060" sldId="2147483648"/>
            <pc:sldLayoutMk cId="338769088" sldId="2147483651"/>
          </pc:sldLayoutMkLst>
        </pc:sldLayoutChg>
        <pc:sldLayoutChg chg="del">
          <pc:chgData name="Mikhail Khmelik" userId="6a76e1f3ea945fb9" providerId="LiveId" clId="{3D3CFDDC-C405-4BE1-9C29-E8F3766180BD}" dt="2022-08-29T18:57:58.965" v="3" actId="2696"/>
          <pc:sldLayoutMkLst>
            <pc:docMk/>
            <pc:sldMasterMk cId="1617390060" sldId="2147483648"/>
            <pc:sldLayoutMk cId="3503378859" sldId="2147483652"/>
          </pc:sldLayoutMkLst>
        </pc:sldLayoutChg>
        <pc:sldLayoutChg chg="del">
          <pc:chgData name="Mikhail Khmelik" userId="6a76e1f3ea945fb9" providerId="LiveId" clId="{3D3CFDDC-C405-4BE1-9C29-E8F3766180BD}" dt="2022-08-29T18:57:58.977" v="4" actId="2696"/>
          <pc:sldLayoutMkLst>
            <pc:docMk/>
            <pc:sldMasterMk cId="1617390060" sldId="2147483648"/>
            <pc:sldLayoutMk cId="2180403483" sldId="2147483653"/>
          </pc:sldLayoutMkLst>
        </pc:sldLayoutChg>
        <pc:sldLayoutChg chg="del">
          <pc:chgData name="Mikhail Khmelik" userId="6a76e1f3ea945fb9" providerId="LiveId" clId="{3D3CFDDC-C405-4BE1-9C29-E8F3766180BD}" dt="2022-08-29T18:57:58.981" v="5" actId="2696"/>
          <pc:sldLayoutMkLst>
            <pc:docMk/>
            <pc:sldMasterMk cId="1617390060" sldId="2147483648"/>
            <pc:sldLayoutMk cId="1606500946" sldId="2147483654"/>
          </pc:sldLayoutMkLst>
        </pc:sldLayoutChg>
        <pc:sldLayoutChg chg="del">
          <pc:chgData name="Mikhail Khmelik" userId="6a76e1f3ea945fb9" providerId="LiveId" clId="{3D3CFDDC-C405-4BE1-9C29-E8F3766180BD}" dt="2022-08-29T18:57:58.989" v="6" actId="2696"/>
          <pc:sldLayoutMkLst>
            <pc:docMk/>
            <pc:sldMasterMk cId="1617390060" sldId="2147483648"/>
            <pc:sldLayoutMk cId="1481090529" sldId="2147483655"/>
          </pc:sldLayoutMkLst>
        </pc:sldLayoutChg>
        <pc:sldLayoutChg chg="del">
          <pc:chgData name="Mikhail Khmelik" userId="6a76e1f3ea945fb9" providerId="LiveId" clId="{3D3CFDDC-C405-4BE1-9C29-E8F3766180BD}" dt="2022-08-29T18:57:58.997" v="7" actId="2696"/>
          <pc:sldLayoutMkLst>
            <pc:docMk/>
            <pc:sldMasterMk cId="1617390060" sldId="2147483648"/>
            <pc:sldLayoutMk cId="4009656091" sldId="2147483656"/>
          </pc:sldLayoutMkLst>
        </pc:sldLayoutChg>
        <pc:sldLayoutChg chg="del">
          <pc:chgData name="Mikhail Khmelik" userId="6a76e1f3ea945fb9" providerId="LiveId" clId="{3D3CFDDC-C405-4BE1-9C29-E8F3766180BD}" dt="2022-08-29T18:57:59.001" v="8" actId="2696"/>
          <pc:sldLayoutMkLst>
            <pc:docMk/>
            <pc:sldMasterMk cId="1617390060" sldId="2147483648"/>
            <pc:sldLayoutMk cId="487762418" sldId="2147483657"/>
          </pc:sldLayoutMkLst>
        </pc:sldLayoutChg>
        <pc:sldLayoutChg chg="del">
          <pc:chgData name="Mikhail Khmelik" userId="6a76e1f3ea945fb9" providerId="LiveId" clId="{3D3CFDDC-C405-4BE1-9C29-E8F3766180BD}" dt="2022-08-29T18:57:59.009" v="9" actId="2696"/>
          <pc:sldLayoutMkLst>
            <pc:docMk/>
            <pc:sldMasterMk cId="1617390060" sldId="2147483648"/>
            <pc:sldLayoutMk cId="1462962160" sldId="2147483658"/>
          </pc:sldLayoutMkLst>
        </pc:sldLayoutChg>
        <pc:sldLayoutChg chg="del">
          <pc:chgData name="Mikhail Khmelik" userId="6a76e1f3ea945fb9" providerId="LiveId" clId="{3D3CFDDC-C405-4BE1-9C29-E8F3766180BD}" dt="2022-08-29T18:57:59.017" v="10" actId="2696"/>
          <pc:sldLayoutMkLst>
            <pc:docMk/>
            <pc:sldMasterMk cId="1617390060" sldId="2147483648"/>
            <pc:sldLayoutMk cId="215990672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6D785-E323-48E6-B2AF-F38245484FD6}" type="datetimeFigureOut">
              <a:rPr lang="en-GB" smtClean="0"/>
              <a:t>25/12/2022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112EC-3BC2-4F19-AB12-12A755563E05}" type="slidenum">
              <a:rPr lang="en-GB" smtClean="0"/>
              <a:t>‹#›</a:t>
            </a:fld>
            <a:endParaRPr lang="en-GB"/>
          </a:p>
        </p:txBody>
      </p:sp>
    </p:spTree>
    <p:extLst>
      <p:ext uri="{BB962C8B-B14F-4D97-AF65-F5344CB8AC3E}">
        <p14:creationId xmlns:p14="http://schemas.microsoft.com/office/powerpoint/2010/main" val="52476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5A7C-1EAE-C6F2-4348-6F0C6E25BF7D}"/>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BB7E1B8C-0998-4778-5344-8980984417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D03657-033F-5740-95CE-EB3856697751}"/>
              </a:ext>
            </a:extLst>
          </p:cNvPr>
          <p:cNvSpPr>
            <a:spLocks noGrp="1"/>
          </p:cNvSpPr>
          <p:nvPr>
            <p:ph type="dt" sz="half" idx="10"/>
          </p:nvPr>
        </p:nvSpPr>
        <p:spPr/>
        <p:txBody>
          <a:bodyPr/>
          <a:lstStyle/>
          <a:p>
            <a:fld id="{D1280127-7D1C-4D5E-BE64-B2FBED6E857F}" type="datetime1">
              <a:rPr lang="en-GB" smtClean="0"/>
              <a:t>25/12/2022</a:t>
            </a:fld>
            <a:endParaRPr lang="en-GB"/>
          </a:p>
        </p:txBody>
      </p:sp>
      <p:sp>
        <p:nvSpPr>
          <p:cNvPr id="5" name="Footer Placeholder 4">
            <a:extLst>
              <a:ext uri="{FF2B5EF4-FFF2-40B4-BE49-F238E27FC236}">
                <a16:creationId xmlns:a16="http://schemas.microsoft.com/office/drawing/2014/main" id="{624D7EE6-13A2-2F06-FE6D-770233806A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D63E7F-3C68-5B5B-AE15-179817F28437}"/>
              </a:ext>
            </a:extLst>
          </p:cNvPr>
          <p:cNvSpPr>
            <a:spLocks noGrp="1"/>
          </p:cNvSpPr>
          <p:nvPr>
            <p:ph type="sldNum" sz="quarter" idx="12"/>
          </p:nvPr>
        </p:nvSpPr>
        <p:spPr/>
        <p:txBody>
          <a:bodyPr/>
          <a:lstStyle/>
          <a:p>
            <a:fld id="{E0DC3677-8C5A-44E3-90EE-94ACB1AA52DF}" type="slidenum">
              <a:rPr lang="en-GB" smtClean="0"/>
              <a:t>‹#›</a:t>
            </a:fld>
            <a:endParaRPr lang="en-GB"/>
          </a:p>
        </p:txBody>
      </p:sp>
    </p:spTree>
    <p:extLst>
      <p:ext uri="{BB962C8B-B14F-4D97-AF65-F5344CB8AC3E}">
        <p14:creationId xmlns:p14="http://schemas.microsoft.com/office/powerpoint/2010/main" val="177226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3049-A8AE-F933-9079-65383AF0CB4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310E7A-B2B9-9A08-181F-877193C7B743}"/>
              </a:ext>
            </a:extLst>
          </p:cNvPr>
          <p:cNvSpPr>
            <a:spLocks noGrp="1"/>
          </p:cNvSpPr>
          <p:nvPr>
            <p:ph type="dt" sz="half" idx="10"/>
          </p:nvPr>
        </p:nvSpPr>
        <p:spPr/>
        <p:txBody>
          <a:bodyPr/>
          <a:lstStyle/>
          <a:p>
            <a:fld id="{C2C18883-EBE0-4DB6-9A1D-73D7C3707760}" type="datetime1">
              <a:rPr lang="en-GB" smtClean="0"/>
              <a:t>25/12/2022</a:t>
            </a:fld>
            <a:endParaRPr lang="en-GB"/>
          </a:p>
        </p:txBody>
      </p:sp>
      <p:sp>
        <p:nvSpPr>
          <p:cNvPr id="4" name="Footer Placeholder 3">
            <a:extLst>
              <a:ext uri="{FF2B5EF4-FFF2-40B4-BE49-F238E27FC236}">
                <a16:creationId xmlns:a16="http://schemas.microsoft.com/office/drawing/2014/main" id="{4E66827D-21D9-6465-6A8A-E0E2784BEA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7BF64D7-E6B4-0881-0E23-08D4BAC77DBB}"/>
              </a:ext>
            </a:extLst>
          </p:cNvPr>
          <p:cNvSpPr>
            <a:spLocks noGrp="1"/>
          </p:cNvSpPr>
          <p:nvPr>
            <p:ph type="sldNum" sz="quarter" idx="12"/>
          </p:nvPr>
        </p:nvSpPr>
        <p:spPr/>
        <p:txBody>
          <a:bodyPr/>
          <a:lstStyle/>
          <a:p>
            <a:fld id="{E0DC3677-8C5A-44E3-90EE-94ACB1AA52DF}" type="slidenum">
              <a:rPr lang="en-GB" smtClean="0"/>
              <a:t>‹#›</a:t>
            </a:fld>
            <a:endParaRPr lang="en-GB"/>
          </a:p>
        </p:txBody>
      </p:sp>
    </p:spTree>
    <p:extLst>
      <p:ext uri="{BB962C8B-B14F-4D97-AF65-F5344CB8AC3E}">
        <p14:creationId xmlns:p14="http://schemas.microsoft.com/office/powerpoint/2010/main" val="2606962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0CF3F-0AA9-0B31-275B-056BC7615D28}"/>
              </a:ext>
            </a:extLst>
          </p:cNvPr>
          <p:cNvSpPr>
            <a:spLocks noGrp="1"/>
          </p:cNvSpPr>
          <p:nvPr>
            <p:ph type="title"/>
          </p:nvPr>
        </p:nvSpPr>
        <p:spPr>
          <a:xfrm>
            <a:off x="838200" y="352768"/>
            <a:ext cx="10515600" cy="1325563"/>
          </a:xfrm>
          <a:prstGeom prst="rect">
            <a:avLst/>
          </a:prstGeom>
        </p:spPr>
        <p:txBody>
          <a:bodyPr vert="horz" lIns="0" tIns="0" rIns="0" bIns="0" rtlCol="0" anchor="t">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E4E31DE3-320E-6025-B36B-AF41BED4BC3D}"/>
              </a:ext>
            </a:extLst>
          </p:cNvPr>
          <p:cNvSpPr>
            <a:spLocks noGrp="1"/>
          </p:cNvSpPr>
          <p:nvPr>
            <p:ph type="body" idx="1"/>
          </p:nvPr>
        </p:nvSpPr>
        <p:spPr>
          <a:xfrm>
            <a:off x="838200" y="1847850"/>
            <a:ext cx="10515600" cy="4351338"/>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C2DB063-A399-D539-65FF-6DF31C4A0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1890E51-CEA5-41AE-BB61-54227256A4B3}" type="datetime1">
              <a:rPr lang="en-GB" smtClean="0"/>
              <a:t>25/12/2022</a:t>
            </a:fld>
            <a:endParaRPr lang="en-GB"/>
          </a:p>
        </p:txBody>
      </p:sp>
      <p:sp>
        <p:nvSpPr>
          <p:cNvPr id="5" name="Footer Placeholder 4">
            <a:extLst>
              <a:ext uri="{FF2B5EF4-FFF2-40B4-BE49-F238E27FC236}">
                <a16:creationId xmlns:a16="http://schemas.microsoft.com/office/drawing/2014/main" id="{BF8F973D-B59A-3AC5-CDCB-A6C2A4E97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1039A90B-3B5B-BB04-00F9-E8AC43A9F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E0DC3677-8C5A-44E3-90EE-94ACB1AA52DF}" type="slidenum">
              <a:rPr lang="en-GB" smtClean="0"/>
              <a:pPr/>
              <a:t>‹#›</a:t>
            </a:fld>
            <a:endParaRPr lang="en-GB"/>
          </a:p>
        </p:txBody>
      </p:sp>
    </p:spTree>
    <p:extLst>
      <p:ext uri="{BB962C8B-B14F-4D97-AF65-F5344CB8AC3E}">
        <p14:creationId xmlns:p14="http://schemas.microsoft.com/office/powerpoint/2010/main" val="161739006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BA31-BDD5-BF18-1016-AA5FC8E6D7A7}"/>
              </a:ext>
            </a:extLst>
          </p:cNvPr>
          <p:cNvSpPr>
            <a:spLocks noGrp="1"/>
          </p:cNvSpPr>
          <p:nvPr>
            <p:ph type="ctrTitle"/>
          </p:nvPr>
        </p:nvSpPr>
        <p:spPr>
          <a:xfrm>
            <a:off x="1524000" y="1122363"/>
            <a:ext cx="9144000" cy="3180328"/>
          </a:xfrm>
        </p:spPr>
        <p:txBody>
          <a:bodyPr anchor="b">
            <a:normAutofit/>
          </a:bodyPr>
          <a:lstStyle/>
          <a:p>
            <a:pPr algn="l"/>
            <a:r>
              <a:rPr lang="ru-RU" sz="3200"/>
              <a:t>Анализ рекламных источников</a:t>
            </a:r>
            <a:br>
              <a:rPr lang="ru-RU" sz="3200"/>
            </a:br>
            <a:r>
              <a:rPr lang="ru-RU" sz="3200"/>
              <a:t>мобильной игры</a:t>
            </a:r>
            <a:endParaRPr lang="en-GB" sz="3200" dirty="0"/>
          </a:p>
        </p:txBody>
      </p:sp>
      <p:sp>
        <p:nvSpPr>
          <p:cNvPr id="3" name="Subtitle 2">
            <a:extLst>
              <a:ext uri="{FF2B5EF4-FFF2-40B4-BE49-F238E27FC236}">
                <a16:creationId xmlns:a16="http://schemas.microsoft.com/office/drawing/2014/main" id="{CF9F48D6-2410-647C-A750-77464D2ED6EE}"/>
              </a:ext>
            </a:extLst>
          </p:cNvPr>
          <p:cNvSpPr>
            <a:spLocks noGrp="1"/>
          </p:cNvSpPr>
          <p:nvPr>
            <p:ph type="subTitle" idx="1"/>
          </p:nvPr>
        </p:nvSpPr>
        <p:spPr>
          <a:xfrm>
            <a:off x="1524000" y="4584526"/>
            <a:ext cx="9144000" cy="673274"/>
          </a:xfrm>
        </p:spPr>
        <p:txBody>
          <a:bodyPr/>
          <a:lstStyle/>
          <a:p>
            <a:pPr algn="l"/>
            <a:r>
              <a:rPr lang="ru-RU" sz="1800" dirty="0"/>
              <a:t>Год: 2022</a:t>
            </a:r>
          </a:p>
          <a:p>
            <a:pPr algn="l"/>
            <a:r>
              <a:rPr lang="ru-RU" sz="1800" dirty="0"/>
              <a:t>Выполнил: Михаил Хмелик</a:t>
            </a:r>
            <a:endParaRPr lang="en-GB" sz="1800" dirty="0"/>
          </a:p>
        </p:txBody>
      </p:sp>
      <p:sp>
        <p:nvSpPr>
          <p:cNvPr id="4" name="Slide Number Placeholder 3">
            <a:extLst>
              <a:ext uri="{FF2B5EF4-FFF2-40B4-BE49-F238E27FC236}">
                <a16:creationId xmlns:a16="http://schemas.microsoft.com/office/drawing/2014/main" id="{8AFA6E62-0E81-74C0-3A4A-DEE32BFF3B03}"/>
              </a:ext>
            </a:extLst>
          </p:cNvPr>
          <p:cNvSpPr>
            <a:spLocks noGrp="1"/>
          </p:cNvSpPr>
          <p:nvPr>
            <p:ph type="sldNum" sz="quarter" idx="12"/>
          </p:nvPr>
        </p:nvSpPr>
        <p:spPr/>
        <p:txBody>
          <a:bodyPr/>
          <a:lstStyle/>
          <a:p>
            <a:fld id="{E0DC3677-8C5A-44E3-90EE-94ACB1AA52DF}" type="slidenum">
              <a:rPr lang="en-GB" smtClean="0"/>
              <a:t>1</a:t>
            </a:fld>
            <a:endParaRPr lang="en-GB"/>
          </a:p>
        </p:txBody>
      </p:sp>
    </p:spTree>
    <p:extLst>
      <p:ext uri="{BB962C8B-B14F-4D97-AF65-F5344CB8AC3E}">
        <p14:creationId xmlns:p14="http://schemas.microsoft.com/office/powerpoint/2010/main" val="264077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559-F431-E87F-9357-ABCC790496B3}"/>
              </a:ext>
            </a:extLst>
          </p:cNvPr>
          <p:cNvSpPr>
            <a:spLocks noGrp="1"/>
          </p:cNvSpPr>
          <p:nvPr>
            <p:ph type="title"/>
          </p:nvPr>
        </p:nvSpPr>
        <p:spPr/>
        <p:txBody>
          <a:bodyPr/>
          <a:lstStyle/>
          <a:p>
            <a:r>
              <a:rPr lang="ru-RU" dirty="0"/>
              <a:t>Мы можем пересмотреть маркетинговую стратегию: следует сфокусироваться на </a:t>
            </a:r>
            <a:r>
              <a:rPr lang="en-GB" dirty="0"/>
              <a:t>YouTube </a:t>
            </a:r>
            <a:r>
              <a:rPr lang="ru-RU" dirty="0"/>
              <a:t>и </a:t>
            </a:r>
            <a:r>
              <a:rPr lang="en-GB" dirty="0"/>
              <a:t>Yandex</a:t>
            </a:r>
          </a:p>
        </p:txBody>
      </p:sp>
      <p:sp>
        <p:nvSpPr>
          <p:cNvPr id="3" name="Slide Number Placeholder 2">
            <a:extLst>
              <a:ext uri="{FF2B5EF4-FFF2-40B4-BE49-F238E27FC236}">
                <a16:creationId xmlns:a16="http://schemas.microsoft.com/office/drawing/2014/main" id="{DE26455C-3C8F-B0BB-A104-027738D8D126}"/>
              </a:ext>
            </a:extLst>
          </p:cNvPr>
          <p:cNvSpPr>
            <a:spLocks noGrp="1"/>
          </p:cNvSpPr>
          <p:nvPr>
            <p:ph type="sldNum" sz="quarter" idx="12"/>
          </p:nvPr>
        </p:nvSpPr>
        <p:spPr/>
        <p:txBody>
          <a:bodyPr/>
          <a:lstStyle/>
          <a:p>
            <a:fld id="{E0DC3677-8C5A-44E3-90EE-94ACB1AA52DF}" type="slidenum">
              <a:rPr lang="en-GB" smtClean="0"/>
              <a:t>10</a:t>
            </a:fld>
            <a:endParaRPr lang="en-GB"/>
          </a:p>
        </p:txBody>
      </p:sp>
      <p:pic>
        <p:nvPicPr>
          <p:cNvPr id="5" name="Picture 4">
            <a:extLst>
              <a:ext uri="{FF2B5EF4-FFF2-40B4-BE49-F238E27FC236}">
                <a16:creationId xmlns:a16="http://schemas.microsoft.com/office/drawing/2014/main" id="{8F3395A2-7270-1BE2-13BD-EA2D5988B788}"/>
              </a:ext>
            </a:extLst>
          </p:cNvPr>
          <p:cNvPicPr>
            <a:picLocks noChangeAspect="1"/>
          </p:cNvPicPr>
          <p:nvPr/>
        </p:nvPicPr>
        <p:blipFill>
          <a:blip r:embed="rId2"/>
          <a:stretch>
            <a:fillRect/>
          </a:stretch>
        </p:blipFill>
        <p:spPr>
          <a:xfrm>
            <a:off x="2733502" y="1419121"/>
            <a:ext cx="6724996" cy="4019757"/>
          </a:xfrm>
          <a:prstGeom prst="rect">
            <a:avLst/>
          </a:prstGeom>
        </p:spPr>
      </p:pic>
    </p:spTree>
    <p:extLst>
      <p:ext uri="{BB962C8B-B14F-4D97-AF65-F5344CB8AC3E}">
        <p14:creationId xmlns:p14="http://schemas.microsoft.com/office/powerpoint/2010/main" val="224643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E32-24C5-C88C-E1D5-D9B9325967FB}"/>
              </a:ext>
            </a:extLst>
          </p:cNvPr>
          <p:cNvSpPr>
            <a:spLocks noGrp="1"/>
          </p:cNvSpPr>
          <p:nvPr>
            <p:ph type="title"/>
          </p:nvPr>
        </p:nvSpPr>
        <p:spPr/>
        <p:txBody>
          <a:bodyPr/>
          <a:lstStyle/>
          <a:p>
            <a:r>
              <a:rPr lang="ru-RU" dirty="0"/>
              <a:t>Резюме исследования</a:t>
            </a:r>
            <a:endParaRPr lang="en-GB" dirty="0"/>
          </a:p>
        </p:txBody>
      </p:sp>
      <p:sp>
        <p:nvSpPr>
          <p:cNvPr id="3" name="Slide Number Placeholder 2">
            <a:extLst>
              <a:ext uri="{FF2B5EF4-FFF2-40B4-BE49-F238E27FC236}">
                <a16:creationId xmlns:a16="http://schemas.microsoft.com/office/drawing/2014/main" id="{205F75A0-2616-C397-08B9-B34F12EDA11B}"/>
              </a:ext>
            </a:extLst>
          </p:cNvPr>
          <p:cNvSpPr>
            <a:spLocks noGrp="1"/>
          </p:cNvSpPr>
          <p:nvPr>
            <p:ph type="sldNum" sz="quarter" idx="12"/>
          </p:nvPr>
        </p:nvSpPr>
        <p:spPr/>
        <p:txBody>
          <a:bodyPr/>
          <a:lstStyle/>
          <a:p>
            <a:fld id="{E0DC3677-8C5A-44E3-90EE-94ACB1AA52DF}" type="slidenum">
              <a:rPr lang="en-GB" smtClean="0"/>
              <a:t>2</a:t>
            </a:fld>
            <a:endParaRPr lang="en-GB"/>
          </a:p>
        </p:txBody>
      </p:sp>
      <p:sp>
        <p:nvSpPr>
          <p:cNvPr id="5" name="TextBox 4">
            <a:extLst>
              <a:ext uri="{FF2B5EF4-FFF2-40B4-BE49-F238E27FC236}">
                <a16:creationId xmlns:a16="http://schemas.microsoft.com/office/drawing/2014/main" id="{5FC39D9F-7D6B-2C36-3D22-CC0E3917C9EC}"/>
              </a:ext>
            </a:extLst>
          </p:cNvPr>
          <p:cNvSpPr txBox="1"/>
          <p:nvPr/>
        </p:nvSpPr>
        <p:spPr>
          <a:xfrm>
            <a:off x="838200" y="1430706"/>
            <a:ext cx="10454014" cy="4093428"/>
          </a:xfrm>
          <a:prstGeom prst="rect">
            <a:avLst/>
          </a:prstGeom>
          <a:noFill/>
        </p:spPr>
        <p:txBody>
          <a:bodyPr wrap="square" lIns="0" tIns="0" rIns="0" bIns="0">
            <a:spAutoFit/>
          </a:bodyPr>
          <a:lstStyle/>
          <a:p>
            <a:r>
              <a:rPr lang="ru-RU" sz="1400" dirty="0">
                <a:latin typeface="Arial" panose="020B0604020202020204" pitchFamily="34" charset="0"/>
                <a:cs typeface="Arial" panose="020B0604020202020204" pitchFamily="34" charset="0"/>
              </a:rPr>
              <a:t>1. Мы рассмотрели выборку с данными о пользователях с 4 мая по 5 июня (для затрат на рекламу - с 3 по 9 мая). За этот период у нас было 13.5К уникальных пользоваталей и более 135К событий. Эти пользователи пришли к нам из 4 каналов, где мы потратили 7.6К условных единиц денег.</a:t>
            </a:r>
          </a:p>
          <a:p>
            <a:endParaRPr lang="ru-RU" sz="1400" dirty="0">
              <a:latin typeface="Arial" panose="020B0604020202020204" pitchFamily="34" charset="0"/>
              <a:cs typeface="Arial" panose="020B0604020202020204" pitchFamily="34" charset="0"/>
            </a:endParaRPr>
          </a:p>
          <a:p>
            <a:r>
              <a:rPr lang="ru-RU" sz="1400" dirty="0">
                <a:latin typeface="Arial" panose="020B0604020202020204" pitchFamily="34" charset="0"/>
                <a:cs typeface="Arial" panose="020B0604020202020204" pitchFamily="34" charset="0"/>
              </a:rPr>
              <a:t>2. Из 13.5К уникальных пользователей 5.8К завершили первый уровень. Большинство (около 2/3) этих игроков прошли уровень через PvP. Остальные игроки завершили `satelite_orbital_assembly`.</a:t>
            </a:r>
          </a:p>
          <a:p>
            <a:endParaRPr lang="ru-RU" sz="1400" dirty="0">
              <a:latin typeface="Arial" panose="020B0604020202020204" pitchFamily="34" charset="0"/>
              <a:cs typeface="Arial" panose="020B0604020202020204" pitchFamily="34" charset="0"/>
            </a:endParaRPr>
          </a:p>
          <a:p>
            <a:r>
              <a:rPr lang="ru-RU" sz="1400" dirty="0">
                <a:latin typeface="Arial" panose="020B0604020202020204" pitchFamily="34" charset="0"/>
                <a:cs typeface="Arial" panose="020B0604020202020204" pitchFamily="34" charset="0"/>
              </a:rPr>
              <a:t>3. Хотя затраты по каналам были распеределены почти равномерно, большинство пользователей (около 30%) пришли из Яндекса. Этот канал и YouTube оказались самыми дешвевыми с точки зрения затрт на пользователя (0.4 для YouTube и 0.46 для Яндекса).</a:t>
            </a:r>
          </a:p>
          <a:p>
            <a:endParaRPr lang="ru-RU" sz="1400" dirty="0">
              <a:latin typeface="Arial" panose="020B0604020202020204" pitchFamily="34" charset="0"/>
              <a:cs typeface="Arial" panose="020B0604020202020204" pitchFamily="34" charset="0"/>
            </a:endParaRPr>
          </a:p>
          <a:p>
            <a:r>
              <a:rPr lang="ru-RU" sz="1400" dirty="0">
                <a:latin typeface="Arial" panose="020B0604020202020204" pitchFamily="34" charset="0"/>
                <a:cs typeface="Arial" panose="020B0604020202020204" pitchFamily="34" charset="0"/>
              </a:rPr>
              <a:t>4. Мы провели две гипотезы: количество времени в игре от типа победы и колчество построек от источника трафика. В первом случае, игроки провели больше времени в игре, если выиграли через PvE. Во втором случае, количество построек от источника трафика не зависит.</a:t>
            </a:r>
          </a:p>
          <a:p>
            <a:endParaRPr lang="ru-RU" sz="1400" dirty="0">
              <a:latin typeface="Arial" panose="020B0604020202020204" pitchFamily="34" charset="0"/>
              <a:cs typeface="Arial" panose="020B0604020202020204" pitchFamily="34" charset="0"/>
            </a:endParaRPr>
          </a:p>
          <a:p>
            <a:r>
              <a:rPr lang="ru-RU" sz="1400" dirty="0">
                <a:latin typeface="Arial" panose="020B0604020202020204" pitchFamily="34" charset="0"/>
                <a:cs typeface="Arial" panose="020B0604020202020204" pitchFamily="34" charset="0"/>
              </a:rPr>
              <a:t>5. В следующей итерации, мы можем пересмотреть наш маркетинг: YouTube и Yandex оказались самыми дешевыми источниками. Через Yandex пришло большинство игроков. Т.к. количество построек не различается от канала привлечения (скорей всего количество времени не отличается тоже), то чтобы повысить ROI нам придется сфокусироваться на сокращении затрат на неэффективные каналы.</a:t>
            </a:r>
            <a:endParaRPr lang="ru-RU" sz="14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08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E32-24C5-C88C-E1D5-D9B9325967FB}"/>
              </a:ext>
            </a:extLst>
          </p:cNvPr>
          <p:cNvSpPr>
            <a:spLocks noGrp="1"/>
          </p:cNvSpPr>
          <p:nvPr>
            <p:ph type="title"/>
          </p:nvPr>
        </p:nvSpPr>
        <p:spPr/>
        <p:txBody>
          <a:bodyPr/>
          <a:lstStyle/>
          <a:p>
            <a:r>
              <a:rPr lang="ru-RU" dirty="0"/>
              <a:t>Большинство пользователей были активны в первые 7 дней</a:t>
            </a:r>
            <a:endParaRPr lang="en-GB" dirty="0"/>
          </a:p>
        </p:txBody>
      </p:sp>
      <p:sp>
        <p:nvSpPr>
          <p:cNvPr id="3" name="Slide Number Placeholder 2">
            <a:extLst>
              <a:ext uri="{FF2B5EF4-FFF2-40B4-BE49-F238E27FC236}">
                <a16:creationId xmlns:a16="http://schemas.microsoft.com/office/drawing/2014/main" id="{205F75A0-2616-C397-08B9-B34F12EDA11B}"/>
              </a:ext>
            </a:extLst>
          </p:cNvPr>
          <p:cNvSpPr>
            <a:spLocks noGrp="1"/>
          </p:cNvSpPr>
          <p:nvPr>
            <p:ph type="sldNum" sz="quarter" idx="12"/>
          </p:nvPr>
        </p:nvSpPr>
        <p:spPr/>
        <p:txBody>
          <a:bodyPr/>
          <a:lstStyle/>
          <a:p>
            <a:fld id="{E0DC3677-8C5A-44E3-90EE-94ACB1AA52DF}" type="slidenum">
              <a:rPr lang="en-GB" smtClean="0"/>
              <a:t>3</a:t>
            </a:fld>
            <a:endParaRPr lang="en-GB"/>
          </a:p>
        </p:txBody>
      </p:sp>
      <p:pic>
        <p:nvPicPr>
          <p:cNvPr id="6" name="Picture 5">
            <a:extLst>
              <a:ext uri="{FF2B5EF4-FFF2-40B4-BE49-F238E27FC236}">
                <a16:creationId xmlns:a16="http://schemas.microsoft.com/office/drawing/2014/main" id="{E2351FA7-7918-F3F8-C3EB-0B4ACC24D9C3}"/>
              </a:ext>
            </a:extLst>
          </p:cNvPr>
          <p:cNvPicPr>
            <a:picLocks noChangeAspect="1"/>
          </p:cNvPicPr>
          <p:nvPr/>
        </p:nvPicPr>
        <p:blipFill>
          <a:blip r:embed="rId2"/>
          <a:stretch>
            <a:fillRect/>
          </a:stretch>
        </p:blipFill>
        <p:spPr>
          <a:xfrm>
            <a:off x="2153433" y="1015549"/>
            <a:ext cx="8261959" cy="5136620"/>
          </a:xfrm>
          <a:prstGeom prst="rect">
            <a:avLst/>
          </a:prstGeom>
        </p:spPr>
      </p:pic>
    </p:spTree>
    <p:extLst>
      <p:ext uri="{BB962C8B-B14F-4D97-AF65-F5344CB8AC3E}">
        <p14:creationId xmlns:p14="http://schemas.microsoft.com/office/powerpoint/2010/main" val="384862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E32-24C5-C88C-E1D5-D9B9325967FB}"/>
              </a:ext>
            </a:extLst>
          </p:cNvPr>
          <p:cNvSpPr>
            <a:spLocks noGrp="1"/>
          </p:cNvSpPr>
          <p:nvPr>
            <p:ph type="title"/>
          </p:nvPr>
        </p:nvSpPr>
        <p:spPr/>
        <p:txBody>
          <a:bodyPr/>
          <a:lstStyle/>
          <a:p>
            <a:r>
              <a:rPr lang="ru-RU" dirty="0"/>
              <a:t>Около 5К пользователей прошли первый уровень</a:t>
            </a:r>
            <a:endParaRPr lang="en-GB" dirty="0"/>
          </a:p>
        </p:txBody>
      </p:sp>
      <p:sp>
        <p:nvSpPr>
          <p:cNvPr id="3" name="Slide Number Placeholder 2">
            <a:extLst>
              <a:ext uri="{FF2B5EF4-FFF2-40B4-BE49-F238E27FC236}">
                <a16:creationId xmlns:a16="http://schemas.microsoft.com/office/drawing/2014/main" id="{205F75A0-2616-C397-08B9-B34F12EDA11B}"/>
              </a:ext>
            </a:extLst>
          </p:cNvPr>
          <p:cNvSpPr>
            <a:spLocks noGrp="1"/>
          </p:cNvSpPr>
          <p:nvPr>
            <p:ph type="sldNum" sz="quarter" idx="12"/>
          </p:nvPr>
        </p:nvSpPr>
        <p:spPr/>
        <p:txBody>
          <a:bodyPr/>
          <a:lstStyle/>
          <a:p>
            <a:fld id="{E0DC3677-8C5A-44E3-90EE-94ACB1AA52DF}" type="slidenum">
              <a:rPr lang="en-GB" smtClean="0"/>
              <a:t>4</a:t>
            </a:fld>
            <a:endParaRPr lang="en-GB"/>
          </a:p>
        </p:txBody>
      </p:sp>
      <p:pic>
        <p:nvPicPr>
          <p:cNvPr id="5" name="Picture 4">
            <a:extLst>
              <a:ext uri="{FF2B5EF4-FFF2-40B4-BE49-F238E27FC236}">
                <a16:creationId xmlns:a16="http://schemas.microsoft.com/office/drawing/2014/main" id="{60867707-9CE9-0065-AD31-5FE86C4FBF69}"/>
              </a:ext>
            </a:extLst>
          </p:cNvPr>
          <p:cNvPicPr>
            <a:picLocks noChangeAspect="1"/>
          </p:cNvPicPr>
          <p:nvPr/>
        </p:nvPicPr>
        <p:blipFill>
          <a:blip r:embed="rId2"/>
          <a:stretch>
            <a:fillRect/>
          </a:stretch>
        </p:blipFill>
        <p:spPr>
          <a:xfrm>
            <a:off x="2303745" y="1458791"/>
            <a:ext cx="7359530" cy="4390864"/>
          </a:xfrm>
          <a:prstGeom prst="rect">
            <a:avLst/>
          </a:prstGeom>
        </p:spPr>
      </p:pic>
    </p:spTree>
    <p:extLst>
      <p:ext uri="{BB962C8B-B14F-4D97-AF65-F5344CB8AC3E}">
        <p14:creationId xmlns:p14="http://schemas.microsoft.com/office/powerpoint/2010/main" val="28844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8D6F-5041-EB34-A466-D3246A598121}"/>
              </a:ext>
            </a:extLst>
          </p:cNvPr>
          <p:cNvSpPr>
            <a:spLocks noGrp="1"/>
          </p:cNvSpPr>
          <p:nvPr>
            <p:ph type="title"/>
          </p:nvPr>
        </p:nvSpPr>
        <p:spPr/>
        <p:txBody>
          <a:bodyPr/>
          <a:lstStyle/>
          <a:p>
            <a:r>
              <a:rPr lang="ru-RU" dirty="0"/>
              <a:t>2/3 пользователей победили в </a:t>
            </a:r>
            <a:r>
              <a:rPr lang="en-GB" dirty="0"/>
              <a:t>PvP</a:t>
            </a:r>
          </a:p>
        </p:txBody>
      </p:sp>
      <p:sp>
        <p:nvSpPr>
          <p:cNvPr id="3" name="Slide Number Placeholder 2">
            <a:extLst>
              <a:ext uri="{FF2B5EF4-FFF2-40B4-BE49-F238E27FC236}">
                <a16:creationId xmlns:a16="http://schemas.microsoft.com/office/drawing/2014/main" id="{98F47D96-78A0-F6FB-3427-62FBA7735C01}"/>
              </a:ext>
            </a:extLst>
          </p:cNvPr>
          <p:cNvSpPr>
            <a:spLocks noGrp="1"/>
          </p:cNvSpPr>
          <p:nvPr>
            <p:ph type="sldNum" sz="quarter" idx="12"/>
          </p:nvPr>
        </p:nvSpPr>
        <p:spPr/>
        <p:txBody>
          <a:bodyPr/>
          <a:lstStyle/>
          <a:p>
            <a:fld id="{E0DC3677-8C5A-44E3-90EE-94ACB1AA52DF}" type="slidenum">
              <a:rPr lang="en-GB" smtClean="0"/>
              <a:t>5</a:t>
            </a:fld>
            <a:endParaRPr lang="en-GB"/>
          </a:p>
        </p:txBody>
      </p:sp>
      <p:pic>
        <p:nvPicPr>
          <p:cNvPr id="4" name="Picture 3">
            <a:extLst>
              <a:ext uri="{FF2B5EF4-FFF2-40B4-BE49-F238E27FC236}">
                <a16:creationId xmlns:a16="http://schemas.microsoft.com/office/drawing/2014/main" id="{F81FB195-F9E8-7DB0-DA07-3DA4C70E2965}"/>
              </a:ext>
            </a:extLst>
          </p:cNvPr>
          <p:cNvPicPr>
            <a:picLocks noChangeAspect="1"/>
          </p:cNvPicPr>
          <p:nvPr/>
        </p:nvPicPr>
        <p:blipFill>
          <a:blip r:embed="rId2"/>
          <a:stretch>
            <a:fillRect/>
          </a:stretch>
        </p:blipFill>
        <p:spPr>
          <a:xfrm>
            <a:off x="2353849" y="1584386"/>
            <a:ext cx="7220321" cy="3816546"/>
          </a:xfrm>
          <a:prstGeom prst="rect">
            <a:avLst/>
          </a:prstGeom>
        </p:spPr>
      </p:pic>
    </p:spTree>
    <p:extLst>
      <p:ext uri="{BB962C8B-B14F-4D97-AF65-F5344CB8AC3E}">
        <p14:creationId xmlns:p14="http://schemas.microsoft.com/office/powerpoint/2010/main" val="419481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FF73-7414-0ED5-CE9D-12045674A7E8}"/>
              </a:ext>
            </a:extLst>
          </p:cNvPr>
          <p:cNvSpPr>
            <a:spLocks noGrp="1"/>
          </p:cNvSpPr>
          <p:nvPr>
            <p:ph type="title"/>
          </p:nvPr>
        </p:nvSpPr>
        <p:spPr/>
        <p:txBody>
          <a:bodyPr/>
          <a:lstStyle/>
          <a:p>
            <a:r>
              <a:rPr lang="ru-RU" dirty="0"/>
              <a:t>Около 10 мая мы видим первых пользователей, которые закончили уровень</a:t>
            </a:r>
            <a:endParaRPr lang="en-GB" dirty="0"/>
          </a:p>
        </p:txBody>
      </p:sp>
      <p:sp>
        <p:nvSpPr>
          <p:cNvPr id="3" name="Slide Number Placeholder 2">
            <a:extLst>
              <a:ext uri="{FF2B5EF4-FFF2-40B4-BE49-F238E27FC236}">
                <a16:creationId xmlns:a16="http://schemas.microsoft.com/office/drawing/2014/main" id="{755EF759-B0A5-56F6-BF53-78DD1C03A082}"/>
              </a:ext>
            </a:extLst>
          </p:cNvPr>
          <p:cNvSpPr>
            <a:spLocks noGrp="1"/>
          </p:cNvSpPr>
          <p:nvPr>
            <p:ph type="sldNum" sz="quarter" idx="12"/>
          </p:nvPr>
        </p:nvSpPr>
        <p:spPr/>
        <p:txBody>
          <a:bodyPr/>
          <a:lstStyle/>
          <a:p>
            <a:fld id="{E0DC3677-8C5A-44E3-90EE-94ACB1AA52DF}" type="slidenum">
              <a:rPr lang="en-GB" smtClean="0"/>
              <a:t>6</a:t>
            </a:fld>
            <a:endParaRPr lang="en-GB"/>
          </a:p>
        </p:txBody>
      </p:sp>
      <p:pic>
        <p:nvPicPr>
          <p:cNvPr id="5" name="Picture 4">
            <a:extLst>
              <a:ext uri="{FF2B5EF4-FFF2-40B4-BE49-F238E27FC236}">
                <a16:creationId xmlns:a16="http://schemas.microsoft.com/office/drawing/2014/main" id="{88431EC8-9064-F54B-B5A8-3821403EA963}"/>
              </a:ext>
            </a:extLst>
          </p:cNvPr>
          <p:cNvPicPr>
            <a:picLocks noChangeAspect="1"/>
          </p:cNvPicPr>
          <p:nvPr/>
        </p:nvPicPr>
        <p:blipFill>
          <a:blip r:embed="rId2"/>
          <a:stretch>
            <a:fillRect/>
          </a:stretch>
        </p:blipFill>
        <p:spPr>
          <a:xfrm>
            <a:off x="2638247" y="1754617"/>
            <a:ext cx="6915505" cy="4413477"/>
          </a:xfrm>
          <a:prstGeom prst="rect">
            <a:avLst/>
          </a:prstGeom>
        </p:spPr>
      </p:pic>
    </p:spTree>
    <p:extLst>
      <p:ext uri="{BB962C8B-B14F-4D97-AF65-F5344CB8AC3E}">
        <p14:creationId xmlns:p14="http://schemas.microsoft.com/office/powerpoint/2010/main" val="251535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FF73-7414-0ED5-CE9D-12045674A7E8}"/>
              </a:ext>
            </a:extLst>
          </p:cNvPr>
          <p:cNvSpPr>
            <a:spLocks noGrp="1"/>
          </p:cNvSpPr>
          <p:nvPr>
            <p:ph type="title"/>
          </p:nvPr>
        </p:nvSpPr>
        <p:spPr/>
        <p:txBody>
          <a:bodyPr/>
          <a:lstStyle/>
          <a:p>
            <a:r>
              <a:rPr lang="ru-RU" dirty="0"/>
              <a:t>Игроки предпочитают строить космические порты и сборочные цеха</a:t>
            </a:r>
            <a:endParaRPr lang="en-GB" dirty="0"/>
          </a:p>
        </p:txBody>
      </p:sp>
      <p:sp>
        <p:nvSpPr>
          <p:cNvPr id="3" name="Slide Number Placeholder 2">
            <a:extLst>
              <a:ext uri="{FF2B5EF4-FFF2-40B4-BE49-F238E27FC236}">
                <a16:creationId xmlns:a16="http://schemas.microsoft.com/office/drawing/2014/main" id="{755EF759-B0A5-56F6-BF53-78DD1C03A082}"/>
              </a:ext>
            </a:extLst>
          </p:cNvPr>
          <p:cNvSpPr>
            <a:spLocks noGrp="1"/>
          </p:cNvSpPr>
          <p:nvPr>
            <p:ph type="sldNum" sz="quarter" idx="12"/>
          </p:nvPr>
        </p:nvSpPr>
        <p:spPr/>
        <p:txBody>
          <a:bodyPr/>
          <a:lstStyle/>
          <a:p>
            <a:fld id="{E0DC3677-8C5A-44E3-90EE-94ACB1AA52DF}" type="slidenum">
              <a:rPr lang="en-GB" smtClean="0"/>
              <a:t>7</a:t>
            </a:fld>
            <a:endParaRPr lang="en-GB"/>
          </a:p>
        </p:txBody>
      </p:sp>
      <p:pic>
        <p:nvPicPr>
          <p:cNvPr id="6" name="Picture 5">
            <a:extLst>
              <a:ext uri="{FF2B5EF4-FFF2-40B4-BE49-F238E27FC236}">
                <a16:creationId xmlns:a16="http://schemas.microsoft.com/office/drawing/2014/main" id="{172D6D94-06FB-4976-0FC3-CC1CB48876A8}"/>
              </a:ext>
            </a:extLst>
          </p:cNvPr>
          <p:cNvPicPr>
            <a:picLocks noChangeAspect="1"/>
          </p:cNvPicPr>
          <p:nvPr/>
        </p:nvPicPr>
        <p:blipFill>
          <a:blip r:embed="rId2"/>
          <a:stretch>
            <a:fillRect/>
          </a:stretch>
        </p:blipFill>
        <p:spPr>
          <a:xfrm>
            <a:off x="2755728" y="1377844"/>
            <a:ext cx="6680543" cy="4102311"/>
          </a:xfrm>
          <a:prstGeom prst="rect">
            <a:avLst/>
          </a:prstGeom>
        </p:spPr>
      </p:pic>
    </p:spTree>
    <p:extLst>
      <p:ext uri="{BB962C8B-B14F-4D97-AF65-F5344CB8AC3E}">
        <p14:creationId xmlns:p14="http://schemas.microsoft.com/office/powerpoint/2010/main" val="17209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DF4E-20E6-0CDB-DAA4-F373B7A167E2}"/>
              </a:ext>
            </a:extLst>
          </p:cNvPr>
          <p:cNvSpPr>
            <a:spLocks noGrp="1"/>
          </p:cNvSpPr>
          <p:nvPr>
            <p:ph type="title"/>
          </p:nvPr>
        </p:nvSpPr>
        <p:spPr/>
        <p:txBody>
          <a:bodyPr/>
          <a:lstStyle/>
          <a:p>
            <a:r>
              <a:rPr lang="ru-RU" dirty="0"/>
              <a:t>Большинсвто пользователей пришли из </a:t>
            </a:r>
            <a:r>
              <a:rPr lang="en-GB" dirty="0"/>
              <a:t>Yandex direct</a:t>
            </a:r>
          </a:p>
        </p:txBody>
      </p:sp>
      <p:sp>
        <p:nvSpPr>
          <p:cNvPr id="3" name="Slide Number Placeholder 2">
            <a:extLst>
              <a:ext uri="{FF2B5EF4-FFF2-40B4-BE49-F238E27FC236}">
                <a16:creationId xmlns:a16="http://schemas.microsoft.com/office/drawing/2014/main" id="{CF56ECA2-2F7E-6D5C-2AB6-C3A6B7BC828E}"/>
              </a:ext>
            </a:extLst>
          </p:cNvPr>
          <p:cNvSpPr>
            <a:spLocks noGrp="1"/>
          </p:cNvSpPr>
          <p:nvPr>
            <p:ph type="sldNum" sz="quarter" idx="12"/>
          </p:nvPr>
        </p:nvSpPr>
        <p:spPr/>
        <p:txBody>
          <a:bodyPr/>
          <a:lstStyle/>
          <a:p>
            <a:fld id="{E0DC3677-8C5A-44E3-90EE-94ACB1AA52DF}" type="slidenum">
              <a:rPr lang="en-GB" smtClean="0"/>
              <a:t>8</a:t>
            </a:fld>
            <a:endParaRPr lang="en-GB"/>
          </a:p>
        </p:txBody>
      </p:sp>
      <p:pic>
        <p:nvPicPr>
          <p:cNvPr id="5" name="Picture 4">
            <a:extLst>
              <a:ext uri="{FF2B5EF4-FFF2-40B4-BE49-F238E27FC236}">
                <a16:creationId xmlns:a16="http://schemas.microsoft.com/office/drawing/2014/main" id="{B3AC4B3D-233C-A0BB-3FCB-70E590B05C42}"/>
              </a:ext>
            </a:extLst>
          </p:cNvPr>
          <p:cNvPicPr>
            <a:picLocks noChangeAspect="1"/>
          </p:cNvPicPr>
          <p:nvPr/>
        </p:nvPicPr>
        <p:blipFill>
          <a:blip r:embed="rId2"/>
          <a:stretch>
            <a:fillRect/>
          </a:stretch>
        </p:blipFill>
        <p:spPr>
          <a:xfrm>
            <a:off x="838200" y="1365144"/>
            <a:ext cx="5384242" cy="3317306"/>
          </a:xfrm>
          <a:prstGeom prst="rect">
            <a:avLst/>
          </a:prstGeom>
        </p:spPr>
      </p:pic>
      <p:pic>
        <p:nvPicPr>
          <p:cNvPr id="6" name="Picture 5">
            <a:extLst>
              <a:ext uri="{FF2B5EF4-FFF2-40B4-BE49-F238E27FC236}">
                <a16:creationId xmlns:a16="http://schemas.microsoft.com/office/drawing/2014/main" id="{6050613D-DB71-06F9-D9AE-B949B506132A}"/>
              </a:ext>
            </a:extLst>
          </p:cNvPr>
          <p:cNvPicPr>
            <a:picLocks noChangeAspect="1"/>
          </p:cNvPicPr>
          <p:nvPr/>
        </p:nvPicPr>
        <p:blipFill>
          <a:blip r:embed="rId3"/>
          <a:stretch>
            <a:fillRect/>
          </a:stretch>
        </p:blipFill>
        <p:spPr>
          <a:xfrm>
            <a:off x="5645063" y="2824426"/>
            <a:ext cx="5792526" cy="3082543"/>
          </a:xfrm>
          <a:prstGeom prst="rect">
            <a:avLst/>
          </a:prstGeom>
        </p:spPr>
      </p:pic>
    </p:spTree>
    <p:extLst>
      <p:ext uri="{BB962C8B-B14F-4D97-AF65-F5344CB8AC3E}">
        <p14:creationId xmlns:p14="http://schemas.microsoft.com/office/powerpoint/2010/main" val="142039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6444-EBAC-9D96-5EAA-14E559FBA66B}"/>
              </a:ext>
            </a:extLst>
          </p:cNvPr>
          <p:cNvSpPr>
            <a:spLocks noGrp="1"/>
          </p:cNvSpPr>
          <p:nvPr>
            <p:ph type="title"/>
          </p:nvPr>
        </p:nvSpPr>
        <p:spPr/>
        <p:txBody>
          <a:bodyPr/>
          <a:lstStyle/>
          <a:p>
            <a:r>
              <a:rPr lang="ru-RU" dirty="0"/>
              <a:t>Хотя затраты по каналам были распределены равномерно по каналам</a:t>
            </a:r>
            <a:endParaRPr lang="en-GB" dirty="0"/>
          </a:p>
        </p:txBody>
      </p:sp>
      <p:sp>
        <p:nvSpPr>
          <p:cNvPr id="3" name="Slide Number Placeholder 2">
            <a:extLst>
              <a:ext uri="{FF2B5EF4-FFF2-40B4-BE49-F238E27FC236}">
                <a16:creationId xmlns:a16="http://schemas.microsoft.com/office/drawing/2014/main" id="{74603279-FEC1-A7BE-6103-AE7FFEE669C9}"/>
              </a:ext>
            </a:extLst>
          </p:cNvPr>
          <p:cNvSpPr>
            <a:spLocks noGrp="1"/>
          </p:cNvSpPr>
          <p:nvPr>
            <p:ph type="sldNum" sz="quarter" idx="12"/>
          </p:nvPr>
        </p:nvSpPr>
        <p:spPr/>
        <p:txBody>
          <a:bodyPr/>
          <a:lstStyle/>
          <a:p>
            <a:fld id="{E0DC3677-8C5A-44E3-90EE-94ACB1AA52DF}" type="slidenum">
              <a:rPr lang="en-GB" smtClean="0"/>
              <a:t>9</a:t>
            </a:fld>
            <a:endParaRPr lang="en-GB"/>
          </a:p>
        </p:txBody>
      </p:sp>
      <p:pic>
        <p:nvPicPr>
          <p:cNvPr id="5" name="Picture 4">
            <a:extLst>
              <a:ext uri="{FF2B5EF4-FFF2-40B4-BE49-F238E27FC236}">
                <a16:creationId xmlns:a16="http://schemas.microsoft.com/office/drawing/2014/main" id="{18F895D8-1B62-A2F4-5252-6CDFCD40655D}"/>
              </a:ext>
            </a:extLst>
          </p:cNvPr>
          <p:cNvPicPr>
            <a:picLocks noChangeAspect="1"/>
          </p:cNvPicPr>
          <p:nvPr/>
        </p:nvPicPr>
        <p:blipFill>
          <a:blip r:embed="rId2"/>
          <a:stretch>
            <a:fillRect/>
          </a:stretch>
        </p:blipFill>
        <p:spPr>
          <a:xfrm>
            <a:off x="2508065" y="1504851"/>
            <a:ext cx="7175869" cy="3848298"/>
          </a:xfrm>
          <a:prstGeom prst="rect">
            <a:avLst/>
          </a:prstGeom>
        </p:spPr>
      </p:pic>
    </p:spTree>
    <p:extLst>
      <p:ext uri="{BB962C8B-B14F-4D97-AF65-F5344CB8AC3E}">
        <p14:creationId xmlns:p14="http://schemas.microsoft.com/office/powerpoint/2010/main" val="2544884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333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Анализ рекламных источников мобильной игры</vt:lpstr>
      <vt:lpstr>Резюме исследования</vt:lpstr>
      <vt:lpstr>Большинство пользователей были активны в первые 7 дней</vt:lpstr>
      <vt:lpstr>Около 5К пользователей прошли первый уровень</vt:lpstr>
      <vt:lpstr>2/3 пользователей победили в PvP</vt:lpstr>
      <vt:lpstr>Около 10 мая мы видим первых пользователей, которые закончили уровень</vt:lpstr>
      <vt:lpstr>Игроки предпочитают строить космические порты и сборочные цеха</vt:lpstr>
      <vt:lpstr>Большинсвто пользователей пришли из Yandex direct</vt:lpstr>
      <vt:lpstr>Хотя затраты по каналам были распределены равномерно по каналам</vt:lpstr>
      <vt:lpstr>Мы можем пересмотреть маркетинговую стратегию: следует сфокусироваться на YouTube и Yandex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рынка общественного питания в Москве</dc:title>
  <dc:creator>Mikhail Khmelik</dc:creator>
  <cp:lastModifiedBy>Mikhail Khmelik</cp:lastModifiedBy>
  <cp:revision>1</cp:revision>
  <dcterms:created xsi:type="dcterms:W3CDTF">2022-08-29T18:57:37Z</dcterms:created>
  <dcterms:modified xsi:type="dcterms:W3CDTF">2022-12-25T17:13:47Z</dcterms:modified>
</cp:coreProperties>
</file>