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8B85F1-97D2-46EE-8968-C1373BA63876}" v="6" dt="2022-11-29T23:04:36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940" autoAdjust="0"/>
  </p:normalViewPr>
  <p:slideViewPr>
    <p:cSldViewPr snapToGrid="0">
      <p:cViewPr varScale="1">
        <p:scale>
          <a:sx n="102" d="100"/>
          <a:sy n="102" d="100"/>
        </p:scale>
        <p:origin x="3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hail Khmelik" userId="6a76e1f3ea945fb9" providerId="LiveId" clId="{652E947E-3A89-4028-9E55-53D186F1F221}"/>
    <pc:docChg chg="undo custSel addSld delSld modSld">
      <pc:chgData name="Mikhail Khmelik" userId="6a76e1f3ea945fb9" providerId="LiveId" clId="{652E947E-3A89-4028-9E55-53D186F1F221}" dt="2022-11-16T23:01:38.094" v="1123" actId="20577"/>
      <pc:docMkLst>
        <pc:docMk/>
      </pc:docMkLst>
      <pc:sldChg chg="modSp mod">
        <pc:chgData name="Mikhail Khmelik" userId="6a76e1f3ea945fb9" providerId="LiveId" clId="{652E947E-3A89-4028-9E55-53D186F1F221}" dt="2022-11-15T20:54:00.465" v="23" actId="20577"/>
        <pc:sldMkLst>
          <pc:docMk/>
          <pc:sldMk cId="2640776052" sldId="256"/>
        </pc:sldMkLst>
        <pc:spChg chg="mod">
          <ac:chgData name="Mikhail Khmelik" userId="6a76e1f3ea945fb9" providerId="LiveId" clId="{652E947E-3A89-4028-9E55-53D186F1F221}" dt="2022-11-15T20:54:00.465" v="23" actId="20577"/>
          <ac:spMkLst>
            <pc:docMk/>
            <pc:sldMk cId="2640776052" sldId="256"/>
            <ac:spMk id="2" creationId="{FC99BA31-BDD5-BF18-1016-AA5FC8E6D7A7}"/>
          </ac:spMkLst>
        </pc:spChg>
      </pc:sldChg>
      <pc:sldChg chg="addSp delSp modSp mod">
        <pc:chgData name="Mikhail Khmelik" userId="6a76e1f3ea945fb9" providerId="LiveId" clId="{652E947E-3A89-4028-9E55-53D186F1F221}" dt="2022-11-16T22:56:31.527" v="325" actId="6549"/>
        <pc:sldMkLst>
          <pc:docMk/>
          <pc:sldMk cId="2851797459" sldId="257"/>
        </pc:sldMkLst>
        <pc:spChg chg="mod">
          <ac:chgData name="Mikhail Khmelik" userId="6a76e1f3ea945fb9" providerId="LiveId" clId="{652E947E-3A89-4028-9E55-53D186F1F221}" dt="2022-11-16T22:56:31.527" v="325" actId="6549"/>
          <ac:spMkLst>
            <pc:docMk/>
            <pc:sldMk cId="2851797459" sldId="257"/>
            <ac:spMk id="2" creationId="{5DC3F23F-AC08-9AEB-3FA9-527FEB21B39A}"/>
          </ac:spMkLst>
        </pc:spChg>
        <pc:graphicFrameChg chg="add mod modGraphic">
          <ac:chgData name="Mikhail Khmelik" userId="6a76e1f3ea945fb9" providerId="LiveId" clId="{652E947E-3A89-4028-9E55-53D186F1F221}" dt="2022-11-15T21:31:38.333" v="76" actId="14100"/>
          <ac:graphicFrameMkLst>
            <pc:docMk/>
            <pc:sldMk cId="2851797459" sldId="257"/>
            <ac:graphicFrameMk id="7" creationId="{23555386-65FF-FB22-89FF-4BFD8C967749}"/>
          </ac:graphicFrameMkLst>
        </pc:graphicFrameChg>
        <pc:picChg chg="del">
          <ac:chgData name="Mikhail Khmelik" userId="6a76e1f3ea945fb9" providerId="LiveId" clId="{652E947E-3A89-4028-9E55-53D186F1F221}" dt="2022-11-15T20:54:07.410" v="24" actId="478"/>
          <ac:picMkLst>
            <pc:docMk/>
            <pc:sldMk cId="2851797459" sldId="257"/>
            <ac:picMk id="4" creationId="{E214F343-49E2-6AF9-5A7E-B4ECAA93EF69}"/>
          </ac:picMkLst>
        </pc:picChg>
        <pc:picChg chg="add del mod">
          <ac:chgData name="Mikhail Khmelik" userId="6a76e1f3ea945fb9" providerId="LiveId" clId="{652E947E-3A89-4028-9E55-53D186F1F221}" dt="2022-11-15T21:30:45.037" v="61" actId="478"/>
          <ac:picMkLst>
            <pc:docMk/>
            <pc:sldMk cId="2851797459" sldId="257"/>
            <ac:picMk id="6" creationId="{1E92C0E8-E795-CEB4-C842-1B4189D22C9D}"/>
          </ac:picMkLst>
        </pc:picChg>
        <pc:picChg chg="add mod">
          <ac:chgData name="Mikhail Khmelik" userId="6a76e1f3ea945fb9" providerId="LiveId" clId="{652E947E-3A89-4028-9E55-53D186F1F221}" dt="2022-11-15T21:30:59.126" v="65" actId="1076"/>
          <ac:picMkLst>
            <pc:docMk/>
            <pc:sldMk cId="2851797459" sldId="257"/>
            <ac:picMk id="9" creationId="{9F852639-5C43-900B-CDAD-F53463C44611}"/>
          </ac:picMkLst>
        </pc:picChg>
      </pc:sldChg>
      <pc:sldChg chg="del">
        <pc:chgData name="Mikhail Khmelik" userId="6a76e1f3ea945fb9" providerId="LiveId" clId="{652E947E-3A89-4028-9E55-53D186F1F221}" dt="2022-11-15T21:44:11.951" v="201" actId="47"/>
        <pc:sldMkLst>
          <pc:docMk/>
          <pc:sldMk cId="527372454" sldId="258"/>
        </pc:sldMkLst>
      </pc:sldChg>
      <pc:sldChg chg="del">
        <pc:chgData name="Mikhail Khmelik" userId="6a76e1f3ea945fb9" providerId="LiveId" clId="{652E947E-3A89-4028-9E55-53D186F1F221}" dt="2022-11-15T21:44:11.951" v="201" actId="47"/>
        <pc:sldMkLst>
          <pc:docMk/>
          <pc:sldMk cId="3077492460" sldId="259"/>
        </pc:sldMkLst>
      </pc:sldChg>
      <pc:sldChg chg="del">
        <pc:chgData name="Mikhail Khmelik" userId="6a76e1f3ea945fb9" providerId="LiveId" clId="{652E947E-3A89-4028-9E55-53D186F1F221}" dt="2022-11-15T21:44:11.951" v="201" actId="47"/>
        <pc:sldMkLst>
          <pc:docMk/>
          <pc:sldMk cId="1085389414" sldId="260"/>
        </pc:sldMkLst>
      </pc:sldChg>
      <pc:sldChg chg="del">
        <pc:chgData name="Mikhail Khmelik" userId="6a76e1f3ea945fb9" providerId="LiveId" clId="{652E947E-3A89-4028-9E55-53D186F1F221}" dt="2022-11-15T21:44:11.951" v="201" actId="47"/>
        <pc:sldMkLst>
          <pc:docMk/>
          <pc:sldMk cId="2899925212" sldId="261"/>
        </pc:sldMkLst>
      </pc:sldChg>
      <pc:sldChg chg="del">
        <pc:chgData name="Mikhail Khmelik" userId="6a76e1f3ea945fb9" providerId="LiveId" clId="{652E947E-3A89-4028-9E55-53D186F1F221}" dt="2022-11-15T21:44:11.951" v="201" actId="47"/>
        <pc:sldMkLst>
          <pc:docMk/>
          <pc:sldMk cId="2898900593" sldId="262"/>
        </pc:sldMkLst>
      </pc:sldChg>
      <pc:sldChg chg="modSp mod">
        <pc:chgData name="Mikhail Khmelik" userId="6a76e1f3ea945fb9" providerId="LiveId" clId="{652E947E-3A89-4028-9E55-53D186F1F221}" dt="2022-11-16T22:55:39.335" v="215" actId="1076"/>
        <pc:sldMkLst>
          <pc:docMk/>
          <pc:sldMk cId="851085030" sldId="263"/>
        </pc:sldMkLst>
        <pc:spChg chg="mod">
          <ac:chgData name="Mikhail Khmelik" userId="6a76e1f3ea945fb9" providerId="LiveId" clId="{652E947E-3A89-4028-9E55-53D186F1F221}" dt="2022-11-16T22:55:39.335" v="215" actId="1076"/>
          <ac:spMkLst>
            <pc:docMk/>
            <pc:sldMk cId="851085030" sldId="263"/>
            <ac:spMk id="5" creationId="{5FC39D9F-7D6B-2C36-3D22-CC0E3917C9EC}"/>
          </ac:spMkLst>
        </pc:spChg>
      </pc:sldChg>
      <pc:sldChg chg="addSp modSp new mod">
        <pc:chgData name="Mikhail Khmelik" userId="6a76e1f3ea945fb9" providerId="LiveId" clId="{652E947E-3A89-4028-9E55-53D186F1F221}" dt="2022-11-16T22:57:07.263" v="402" actId="14100"/>
        <pc:sldMkLst>
          <pc:docMk/>
          <pc:sldMk cId="1283853262" sldId="264"/>
        </pc:sldMkLst>
        <pc:spChg chg="mod">
          <ac:chgData name="Mikhail Khmelik" userId="6a76e1f3ea945fb9" providerId="LiveId" clId="{652E947E-3A89-4028-9E55-53D186F1F221}" dt="2022-11-16T22:57:07.263" v="402" actId="14100"/>
          <ac:spMkLst>
            <pc:docMk/>
            <pc:sldMk cId="1283853262" sldId="264"/>
            <ac:spMk id="2" creationId="{AB851ABE-7417-A643-0687-6A3F4A892523}"/>
          </ac:spMkLst>
        </pc:spChg>
        <pc:graphicFrameChg chg="add mod modGraphic">
          <ac:chgData name="Mikhail Khmelik" userId="6a76e1f3ea945fb9" providerId="LiveId" clId="{652E947E-3A89-4028-9E55-53D186F1F221}" dt="2022-11-15T21:36:40.863" v="130" actId="14100"/>
          <ac:graphicFrameMkLst>
            <pc:docMk/>
            <pc:sldMk cId="1283853262" sldId="264"/>
            <ac:graphicFrameMk id="6" creationId="{117F8AFF-A9C3-F0B6-7347-0B3BE468947E}"/>
          </ac:graphicFrameMkLst>
        </pc:graphicFrameChg>
        <pc:picChg chg="add mod">
          <ac:chgData name="Mikhail Khmelik" userId="6a76e1f3ea945fb9" providerId="LiveId" clId="{652E947E-3A89-4028-9E55-53D186F1F221}" dt="2022-11-15T21:34:27.105" v="103" actId="14100"/>
          <ac:picMkLst>
            <pc:docMk/>
            <pc:sldMk cId="1283853262" sldId="264"/>
            <ac:picMk id="5" creationId="{04759256-4547-C0A6-95DA-9965ADBE8CE6}"/>
          </ac:picMkLst>
        </pc:picChg>
      </pc:sldChg>
      <pc:sldChg chg="addSp modSp new mod">
        <pc:chgData name="Mikhail Khmelik" userId="6a76e1f3ea945fb9" providerId="LiveId" clId="{652E947E-3A89-4028-9E55-53D186F1F221}" dt="2022-11-16T22:58:26.156" v="585" actId="20577"/>
        <pc:sldMkLst>
          <pc:docMk/>
          <pc:sldMk cId="3900717128" sldId="265"/>
        </pc:sldMkLst>
        <pc:spChg chg="mod">
          <ac:chgData name="Mikhail Khmelik" userId="6a76e1f3ea945fb9" providerId="LiveId" clId="{652E947E-3A89-4028-9E55-53D186F1F221}" dt="2022-11-16T22:58:26.156" v="585" actId="20577"/>
          <ac:spMkLst>
            <pc:docMk/>
            <pc:sldMk cId="3900717128" sldId="265"/>
            <ac:spMk id="2" creationId="{C215A51C-5F64-7084-BA3C-588B969E9051}"/>
          </ac:spMkLst>
        </pc:spChg>
        <pc:picChg chg="add mod">
          <ac:chgData name="Mikhail Khmelik" userId="6a76e1f3ea945fb9" providerId="LiveId" clId="{652E947E-3A89-4028-9E55-53D186F1F221}" dt="2022-11-15T21:38:07.491" v="135" actId="1076"/>
          <ac:picMkLst>
            <pc:docMk/>
            <pc:sldMk cId="3900717128" sldId="265"/>
            <ac:picMk id="5" creationId="{5A020604-595C-21BC-1C2A-3532B43287C5}"/>
          </ac:picMkLst>
        </pc:picChg>
      </pc:sldChg>
      <pc:sldChg chg="addSp modSp new mod">
        <pc:chgData name="Mikhail Khmelik" userId="6a76e1f3ea945fb9" providerId="LiveId" clId="{652E947E-3A89-4028-9E55-53D186F1F221}" dt="2022-11-16T22:59:28.062" v="774" actId="20577"/>
        <pc:sldMkLst>
          <pc:docMk/>
          <pc:sldMk cId="1348006753" sldId="266"/>
        </pc:sldMkLst>
        <pc:spChg chg="mod">
          <ac:chgData name="Mikhail Khmelik" userId="6a76e1f3ea945fb9" providerId="LiveId" clId="{652E947E-3A89-4028-9E55-53D186F1F221}" dt="2022-11-16T22:59:28.062" v="774" actId="20577"/>
          <ac:spMkLst>
            <pc:docMk/>
            <pc:sldMk cId="1348006753" sldId="266"/>
            <ac:spMk id="2" creationId="{7671A5C0-4788-2283-4958-D86260E55A46}"/>
          </ac:spMkLst>
        </pc:spChg>
        <pc:picChg chg="add mod">
          <ac:chgData name="Mikhail Khmelik" userId="6a76e1f3ea945fb9" providerId="LiveId" clId="{652E947E-3A89-4028-9E55-53D186F1F221}" dt="2022-11-15T21:38:41.345" v="140" actId="1076"/>
          <ac:picMkLst>
            <pc:docMk/>
            <pc:sldMk cId="1348006753" sldId="266"/>
            <ac:picMk id="5" creationId="{5793B4F1-1850-ADA3-65A3-723B1E6F0284}"/>
          </ac:picMkLst>
        </pc:picChg>
      </pc:sldChg>
      <pc:sldChg chg="addSp delSp modSp new mod">
        <pc:chgData name="Mikhail Khmelik" userId="6a76e1f3ea945fb9" providerId="LiveId" clId="{652E947E-3A89-4028-9E55-53D186F1F221}" dt="2022-11-16T23:00:31.336" v="900" actId="20577"/>
        <pc:sldMkLst>
          <pc:docMk/>
          <pc:sldMk cId="1554046073" sldId="267"/>
        </pc:sldMkLst>
        <pc:spChg chg="mod">
          <ac:chgData name="Mikhail Khmelik" userId="6a76e1f3ea945fb9" providerId="LiveId" clId="{652E947E-3A89-4028-9E55-53D186F1F221}" dt="2022-11-16T23:00:31.336" v="900" actId="20577"/>
          <ac:spMkLst>
            <pc:docMk/>
            <pc:sldMk cId="1554046073" sldId="267"/>
            <ac:spMk id="2" creationId="{186D27A8-5841-3D24-A7E3-461A9B28B246}"/>
          </ac:spMkLst>
        </pc:spChg>
        <pc:graphicFrameChg chg="add del mod modGraphic">
          <ac:chgData name="Mikhail Khmelik" userId="6a76e1f3ea945fb9" providerId="LiveId" clId="{652E947E-3A89-4028-9E55-53D186F1F221}" dt="2022-11-15T21:41:56.268" v="187" actId="478"/>
          <ac:graphicFrameMkLst>
            <pc:docMk/>
            <pc:sldMk cId="1554046073" sldId="267"/>
            <ac:graphicFrameMk id="6" creationId="{B1C08044-72A3-AF47-8CDC-35D6BA9870FB}"/>
          </ac:graphicFrameMkLst>
        </pc:graphicFrameChg>
        <pc:picChg chg="add mod">
          <ac:chgData name="Mikhail Khmelik" userId="6a76e1f3ea945fb9" providerId="LiveId" clId="{652E947E-3A89-4028-9E55-53D186F1F221}" dt="2022-11-15T21:42:05.610" v="190" actId="1076"/>
          <ac:picMkLst>
            <pc:docMk/>
            <pc:sldMk cId="1554046073" sldId="267"/>
            <ac:picMk id="5" creationId="{ED166CC1-1285-794C-C68E-37A39D44CB74}"/>
          </ac:picMkLst>
        </pc:picChg>
      </pc:sldChg>
      <pc:sldChg chg="addSp modSp new mod">
        <pc:chgData name="Mikhail Khmelik" userId="6a76e1f3ea945fb9" providerId="LiveId" clId="{652E947E-3A89-4028-9E55-53D186F1F221}" dt="2022-11-16T23:01:08.776" v="1025" actId="20577"/>
        <pc:sldMkLst>
          <pc:docMk/>
          <pc:sldMk cId="4152325520" sldId="268"/>
        </pc:sldMkLst>
        <pc:spChg chg="mod">
          <ac:chgData name="Mikhail Khmelik" userId="6a76e1f3ea945fb9" providerId="LiveId" clId="{652E947E-3A89-4028-9E55-53D186F1F221}" dt="2022-11-16T23:01:08.776" v="1025" actId="20577"/>
          <ac:spMkLst>
            <pc:docMk/>
            <pc:sldMk cId="4152325520" sldId="268"/>
            <ac:spMk id="2" creationId="{A038273E-2B0D-D630-D2EF-CA0DDAE23CD4}"/>
          </ac:spMkLst>
        </pc:spChg>
        <pc:picChg chg="add mod">
          <ac:chgData name="Mikhail Khmelik" userId="6a76e1f3ea945fb9" providerId="LiveId" clId="{652E947E-3A89-4028-9E55-53D186F1F221}" dt="2022-11-15T21:42:59.879" v="196" actId="1076"/>
          <ac:picMkLst>
            <pc:docMk/>
            <pc:sldMk cId="4152325520" sldId="268"/>
            <ac:picMk id="5" creationId="{680D295D-5DFB-4723-6311-AD47DA69500A}"/>
          </ac:picMkLst>
        </pc:picChg>
      </pc:sldChg>
      <pc:sldChg chg="addSp modSp new mod">
        <pc:chgData name="Mikhail Khmelik" userId="6a76e1f3ea945fb9" providerId="LiveId" clId="{652E947E-3A89-4028-9E55-53D186F1F221}" dt="2022-11-16T23:01:38.094" v="1123" actId="20577"/>
        <pc:sldMkLst>
          <pc:docMk/>
          <pc:sldMk cId="4235973954" sldId="269"/>
        </pc:sldMkLst>
        <pc:spChg chg="mod">
          <ac:chgData name="Mikhail Khmelik" userId="6a76e1f3ea945fb9" providerId="LiveId" clId="{652E947E-3A89-4028-9E55-53D186F1F221}" dt="2022-11-16T23:01:38.094" v="1123" actId="20577"/>
          <ac:spMkLst>
            <pc:docMk/>
            <pc:sldMk cId="4235973954" sldId="269"/>
            <ac:spMk id="2" creationId="{D62819A1-25DD-3B82-CD1E-9DB2FECE1281}"/>
          </ac:spMkLst>
        </pc:spChg>
        <pc:picChg chg="add mod">
          <ac:chgData name="Mikhail Khmelik" userId="6a76e1f3ea945fb9" providerId="LiveId" clId="{652E947E-3A89-4028-9E55-53D186F1F221}" dt="2022-11-15T21:43:35.213" v="200" actId="14100"/>
          <ac:picMkLst>
            <pc:docMk/>
            <pc:sldMk cId="4235973954" sldId="269"/>
            <ac:picMk id="5" creationId="{357D2176-1BD4-A9E9-8280-D177F6328442}"/>
          </ac:picMkLst>
        </pc:picChg>
      </pc:sldChg>
    </pc:docChg>
  </pc:docChgLst>
  <pc:docChgLst>
    <pc:chgData name="Mikhail Khmelik" userId="6a76e1f3ea945fb9" providerId="LiveId" clId="{E98B85F1-97D2-46EE-8968-C1373BA63876}"/>
    <pc:docChg chg="custSel addSld delSld modSld">
      <pc:chgData name="Mikhail Khmelik" userId="6a76e1f3ea945fb9" providerId="LiveId" clId="{E98B85F1-97D2-46EE-8968-C1373BA63876}" dt="2022-11-29T23:04:41.640" v="2217" actId="14100"/>
      <pc:docMkLst>
        <pc:docMk/>
      </pc:docMkLst>
      <pc:sldChg chg="addSp delSp modSp mod">
        <pc:chgData name="Mikhail Khmelik" userId="6a76e1f3ea945fb9" providerId="LiveId" clId="{E98B85F1-97D2-46EE-8968-C1373BA63876}" dt="2022-11-29T22:40:13.352" v="1585" actId="20577"/>
        <pc:sldMkLst>
          <pc:docMk/>
          <pc:sldMk cId="2640776052" sldId="256"/>
        </pc:sldMkLst>
        <pc:spChg chg="mod">
          <ac:chgData name="Mikhail Khmelik" userId="6a76e1f3ea945fb9" providerId="LiveId" clId="{E98B85F1-97D2-46EE-8968-C1373BA63876}" dt="2022-11-27T18:49:38.121" v="0"/>
          <ac:spMkLst>
            <pc:docMk/>
            <pc:sldMk cId="2640776052" sldId="256"/>
            <ac:spMk id="2" creationId="{FC99BA31-BDD5-BF18-1016-AA5FC8E6D7A7}"/>
          </ac:spMkLst>
        </pc:spChg>
        <pc:spChg chg="mod">
          <ac:chgData name="Mikhail Khmelik" userId="6a76e1f3ea945fb9" providerId="LiveId" clId="{E98B85F1-97D2-46EE-8968-C1373BA63876}" dt="2022-11-29T22:40:13.352" v="1585" actId="20577"/>
          <ac:spMkLst>
            <pc:docMk/>
            <pc:sldMk cId="2640776052" sldId="256"/>
            <ac:spMk id="3" creationId="{CF9F48D6-2410-647C-A750-77464D2ED6EE}"/>
          </ac:spMkLst>
        </pc:spChg>
        <pc:spChg chg="add del mod">
          <ac:chgData name="Mikhail Khmelik" userId="6a76e1f3ea945fb9" providerId="LiveId" clId="{E98B85F1-97D2-46EE-8968-C1373BA63876}" dt="2022-11-29T22:18:34.008" v="784" actId="478"/>
          <ac:spMkLst>
            <pc:docMk/>
            <pc:sldMk cId="2640776052" sldId="256"/>
            <ac:spMk id="5" creationId="{40CBD8CB-403E-337C-408B-42881D1ACC8B}"/>
          </ac:spMkLst>
        </pc:spChg>
      </pc:sldChg>
      <pc:sldChg chg="addSp delSp modSp mod">
        <pc:chgData name="Mikhail Khmelik" userId="6a76e1f3ea945fb9" providerId="LiveId" clId="{E98B85F1-97D2-46EE-8968-C1373BA63876}" dt="2022-11-29T22:19:27.170" v="792" actId="1076"/>
        <pc:sldMkLst>
          <pc:docMk/>
          <pc:sldMk cId="2851797459" sldId="257"/>
        </pc:sldMkLst>
        <pc:spChg chg="mod">
          <ac:chgData name="Mikhail Khmelik" userId="6a76e1f3ea945fb9" providerId="LiveId" clId="{E98B85F1-97D2-46EE-8968-C1373BA63876}" dt="2022-11-27T18:52:32.801" v="186" actId="20577"/>
          <ac:spMkLst>
            <pc:docMk/>
            <pc:sldMk cId="2851797459" sldId="257"/>
            <ac:spMk id="2" creationId="{5DC3F23F-AC08-9AEB-3FA9-527FEB21B39A}"/>
          </ac:spMkLst>
        </pc:spChg>
        <pc:graphicFrameChg chg="del">
          <ac:chgData name="Mikhail Khmelik" userId="6a76e1f3ea945fb9" providerId="LiveId" clId="{E98B85F1-97D2-46EE-8968-C1373BA63876}" dt="2022-11-27T18:50:08.724" v="3" actId="478"/>
          <ac:graphicFrameMkLst>
            <pc:docMk/>
            <pc:sldMk cId="2851797459" sldId="257"/>
            <ac:graphicFrameMk id="7" creationId="{23555386-65FF-FB22-89FF-4BFD8C967749}"/>
          </ac:graphicFrameMkLst>
        </pc:graphicFrameChg>
        <pc:picChg chg="add mod">
          <ac:chgData name="Mikhail Khmelik" userId="6a76e1f3ea945fb9" providerId="LiveId" clId="{E98B85F1-97D2-46EE-8968-C1373BA63876}" dt="2022-11-29T22:19:27.170" v="792" actId="1076"/>
          <ac:picMkLst>
            <pc:docMk/>
            <pc:sldMk cId="2851797459" sldId="257"/>
            <ac:picMk id="4" creationId="{C8419786-B8D0-7C5A-2C4D-652DB30EE05F}"/>
          </ac:picMkLst>
        </pc:picChg>
        <pc:picChg chg="add del mod">
          <ac:chgData name="Mikhail Khmelik" userId="6a76e1f3ea945fb9" providerId="LiveId" clId="{E98B85F1-97D2-46EE-8968-C1373BA63876}" dt="2022-11-27T18:50:37.531" v="7" actId="478"/>
          <ac:picMkLst>
            <pc:docMk/>
            <pc:sldMk cId="2851797459" sldId="257"/>
            <ac:picMk id="4" creationId="{F6B34F8E-593E-CC18-B4E0-C965035465F4}"/>
          </ac:picMkLst>
        </pc:picChg>
        <pc:picChg chg="add del">
          <ac:chgData name="Mikhail Khmelik" userId="6a76e1f3ea945fb9" providerId="LiveId" clId="{E98B85F1-97D2-46EE-8968-C1373BA63876}" dt="2022-11-27T18:50:40.649" v="9" actId="478"/>
          <ac:picMkLst>
            <pc:docMk/>
            <pc:sldMk cId="2851797459" sldId="257"/>
            <ac:picMk id="8" creationId="{A30E6B7B-653C-5147-9447-461D21A489C9}"/>
          </ac:picMkLst>
        </pc:picChg>
        <pc:picChg chg="del">
          <ac:chgData name="Mikhail Khmelik" userId="6a76e1f3ea945fb9" providerId="LiveId" clId="{E98B85F1-97D2-46EE-8968-C1373BA63876}" dt="2022-11-27T18:50:08.724" v="3" actId="478"/>
          <ac:picMkLst>
            <pc:docMk/>
            <pc:sldMk cId="2851797459" sldId="257"/>
            <ac:picMk id="9" creationId="{9F852639-5C43-900B-CDAD-F53463C44611}"/>
          </ac:picMkLst>
        </pc:picChg>
        <pc:picChg chg="add del mod modCrop">
          <ac:chgData name="Mikhail Khmelik" userId="6a76e1f3ea945fb9" providerId="LiveId" clId="{E98B85F1-97D2-46EE-8968-C1373BA63876}" dt="2022-11-29T22:18:35.894" v="785" actId="478"/>
          <ac:picMkLst>
            <pc:docMk/>
            <pc:sldMk cId="2851797459" sldId="257"/>
            <ac:picMk id="11" creationId="{473D789B-ABA8-E64B-A254-3760B8B52A26}"/>
          </ac:picMkLst>
        </pc:picChg>
      </pc:sldChg>
      <pc:sldChg chg="addSp delSp modSp add mod">
        <pc:chgData name="Mikhail Khmelik" userId="6a76e1f3ea945fb9" providerId="LiveId" clId="{E98B85F1-97D2-46EE-8968-C1373BA63876}" dt="2022-11-29T22:19:54.219" v="795" actId="1076"/>
        <pc:sldMkLst>
          <pc:docMk/>
          <pc:sldMk cId="1840264597" sldId="258"/>
        </pc:sldMkLst>
        <pc:spChg chg="mod">
          <ac:chgData name="Mikhail Khmelik" userId="6a76e1f3ea945fb9" providerId="LiveId" clId="{E98B85F1-97D2-46EE-8968-C1373BA63876}" dt="2022-11-27T18:53:42.399" v="334" actId="20577"/>
          <ac:spMkLst>
            <pc:docMk/>
            <pc:sldMk cId="1840264597" sldId="258"/>
            <ac:spMk id="2" creationId="{5DC3F23F-AC08-9AEB-3FA9-527FEB21B39A}"/>
          </ac:spMkLst>
        </pc:spChg>
        <pc:picChg chg="add del mod modCrop">
          <ac:chgData name="Mikhail Khmelik" userId="6a76e1f3ea945fb9" providerId="LiveId" clId="{E98B85F1-97D2-46EE-8968-C1373BA63876}" dt="2022-11-29T22:18:37.600" v="786" actId="478"/>
          <ac:picMkLst>
            <pc:docMk/>
            <pc:sldMk cId="1840264597" sldId="258"/>
            <ac:picMk id="4" creationId="{61D2F6B0-DB7B-6A96-00E2-04EE87B636C0}"/>
          </ac:picMkLst>
        </pc:picChg>
        <pc:picChg chg="add mod">
          <ac:chgData name="Mikhail Khmelik" userId="6a76e1f3ea945fb9" providerId="LiveId" clId="{E98B85F1-97D2-46EE-8968-C1373BA63876}" dt="2022-11-29T22:19:54.219" v="795" actId="1076"/>
          <ac:picMkLst>
            <pc:docMk/>
            <pc:sldMk cId="1840264597" sldId="258"/>
            <ac:picMk id="6" creationId="{A8399D80-8DF7-ACCC-2C97-8754CC0C128C}"/>
          </ac:picMkLst>
        </pc:picChg>
        <pc:picChg chg="del">
          <ac:chgData name="Mikhail Khmelik" userId="6a76e1f3ea945fb9" providerId="LiveId" clId="{E98B85F1-97D2-46EE-8968-C1373BA63876}" dt="2022-11-27T18:52:50.981" v="190" actId="478"/>
          <ac:picMkLst>
            <pc:docMk/>
            <pc:sldMk cId="1840264597" sldId="258"/>
            <ac:picMk id="11" creationId="{473D789B-ABA8-E64B-A254-3760B8B52A26}"/>
          </ac:picMkLst>
        </pc:picChg>
      </pc:sldChg>
      <pc:sldChg chg="addSp delSp modSp add mod">
        <pc:chgData name="Mikhail Khmelik" userId="6a76e1f3ea945fb9" providerId="LiveId" clId="{E98B85F1-97D2-46EE-8968-C1373BA63876}" dt="2022-11-29T22:23:18.839" v="818" actId="20577"/>
        <pc:sldMkLst>
          <pc:docMk/>
          <pc:sldMk cId="2029597575" sldId="259"/>
        </pc:sldMkLst>
        <pc:spChg chg="mod">
          <ac:chgData name="Mikhail Khmelik" userId="6a76e1f3ea945fb9" providerId="LiveId" clId="{E98B85F1-97D2-46EE-8968-C1373BA63876}" dt="2022-11-29T22:23:18.839" v="818" actId="20577"/>
          <ac:spMkLst>
            <pc:docMk/>
            <pc:sldMk cId="2029597575" sldId="259"/>
            <ac:spMk id="2" creationId="{5DC3F23F-AC08-9AEB-3FA9-527FEB21B39A}"/>
          </ac:spMkLst>
        </pc:spChg>
        <pc:picChg chg="del">
          <ac:chgData name="Mikhail Khmelik" userId="6a76e1f3ea945fb9" providerId="LiveId" clId="{E98B85F1-97D2-46EE-8968-C1373BA63876}" dt="2022-11-27T18:53:56.246" v="336" actId="478"/>
          <ac:picMkLst>
            <pc:docMk/>
            <pc:sldMk cId="2029597575" sldId="259"/>
            <ac:picMk id="4" creationId="{61D2F6B0-DB7B-6A96-00E2-04EE87B636C0}"/>
          </ac:picMkLst>
        </pc:picChg>
        <pc:picChg chg="add mod">
          <ac:chgData name="Mikhail Khmelik" userId="6a76e1f3ea945fb9" providerId="LiveId" clId="{E98B85F1-97D2-46EE-8968-C1373BA63876}" dt="2022-11-29T22:21:16.106" v="803" actId="1076"/>
          <ac:picMkLst>
            <pc:docMk/>
            <pc:sldMk cId="2029597575" sldId="259"/>
            <ac:picMk id="4" creationId="{F36A89EF-2580-B2FF-7843-98D6513B06C7}"/>
          </ac:picMkLst>
        </pc:picChg>
        <pc:picChg chg="add del mod">
          <ac:chgData name="Mikhail Khmelik" userId="6a76e1f3ea945fb9" providerId="LiveId" clId="{E98B85F1-97D2-46EE-8968-C1373BA63876}" dt="2022-11-29T22:18:39.418" v="787" actId="478"/>
          <ac:picMkLst>
            <pc:docMk/>
            <pc:sldMk cId="2029597575" sldId="259"/>
            <ac:picMk id="6" creationId="{83C41F66-83A5-87B5-36B4-0A1BED6A8C85}"/>
          </ac:picMkLst>
        </pc:picChg>
        <pc:picChg chg="add mod">
          <ac:chgData name="Mikhail Khmelik" userId="6a76e1f3ea945fb9" providerId="LiveId" clId="{E98B85F1-97D2-46EE-8968-C1373BA63876}" dt="2022-11-29T22:21:16.106" v="803" actId="1076"/>
          <ac:picMkLst>
            <pc:docMk/>
            <pc:sldMk cId="2029597575" sldId="259"/>
            <ac:picMk id="8" creationId="{21767EE1-E57C-700C-2B35-7F1DE0399D67}"/>
          </ac:picMkLst>
        </pc:picChg>
      </pc:sldChg>
      <pc:sldChg chg="addSp delSp modSp new mod">
        <pc:chgData name="Mikhail Khmelik" userId="6a76e1f3ea945fb9" providerId="LiveId" clId="{E98B85F1-97D2-46EE-8968-C1373BA63876}" dt="2022-11-29T23:04:41.640" v="2217" actId="14100"/>
        <pc:sldMkLst>
          <pc:docMk/>
          <pc:sldMk cId="2128114483" sldId="260"/>
        </pc:sldMkLst>
        <pc:spChg chg="mod">
          <ac:chgData name="Mikhail Khmelik" userId="6a76e1f3ea945fb9" providerId="LiveId" clId="{E98B85F1-97D2-46EE-8968-C1373BA63876}" dt="2022-11-29T23:04:41.640" v="2217" actId="14100"/>
          <ac:spMkLst>
            <pc:docMk/>
            <pc:sldMk cId="2128114483" sldId="260"/>
            <ac:spMk id="2" creationId="{3D9DF62E-FBE9-E4BD-EC0D-4D152ED191F0}"/>
          </ac:spMkLst>
        </pc:spChg>
        <pc:spChg chg="add del mod">
          <ac:chgData name="Mikhail Khmelik" userId="6a76e1f3ea945fb9" providerId="LiveId" clId="{E98B85F1-97D2-46EE-8968-C1373BA63876}" dt="2022-11-29T22:17:26.055" v="782" actId="21"/>
          <ac:spMkLst>
            <pc:docMk/>
            <pc:sldMk cId="2128114483" sldId="260"/>
            <ac:spMk id="4" creationId="{A30E7560-0949-023E-C094-CFA9251CEF79}"/>
          </ac:spMkLst>
        </pc:spChg>
        <pc:spChg chg="add mod">
          <ac:chgData name="Mikhail Khmelik" userId="6a76e1f3ea945fb9" providerId="LiveId" clId="{E98B85F1-97D2-46EE-8968-C1373BA63876}" dt="2022-11-29T22:46:49.602" v="2215" actId="14100"/>
          <ac:spMkLst>
            <pc:docMk/>
            <pc:sldMk cId="2128114483" sldId="260"/>
            <ac:spMk id="5" creationId="{049B73BA-EC94-CE15-903A-075A3FFF69B5}"/>
          </ac:spMkLst>
        </pc:spChg>
        <pc:spChg chg="add mod">
          <ac:chgData name="Mikhail Khmelik" userId="6a76e1f3ea945fb9" providerId="LiveId" clId="{E98B85F1-97D2-46EE-8968-C1373BA63876}" dt="2022-11-29T22:46:29.536" v="2202" actId="1076"/>
          <ac:spMkLst>
            <pc:docMk/>
            <pc:sldMk cId="2128114483" sldId="260"/>
            <ac:spMk id="8" creationId="{7A10B299-6951-BABB-3832-0FEC810C9BA3}"/>
          </ac:spMkLst>
        </pc:spChg>
        <pc:picChg chg="add mod">
          <ac:chgData name="Mikhail Khmelik" userId="6a76e1f3ea945fb9" providerId="LiveId" clId="{E98B85F1-97D2-46EE-8968-C1373BA63876}" dt="2022-11-29T22:46:54.656" v="2216" actId="1076"/>
          <ac:picMkLst>
            <pc:docMk/>
            <pc:sldMk cId="2128114483" sldId="260"/>
            <ac:picMk id="7" creationId="{0CCD1E87-4CF6-CF68-BB15-BFC0A26CDF58}"/>
          </ac:picMkLst>
        </pc:picChg>
      </pc:sldChg>
      <pc:sldChg chg="addSp modSp new mod">
        <pc:chgData name="Mikhail Khmelik" userId="6a76e1f3ea945fb9" providerId="LiveId" clId="{E98B85F1-97D2-46EE-8968-C1373BA63876}" dt="2022-11-29T22:24:11.706" v="940" actId="20577"/>
        <pc:sldMkLst>
          <pc:docMk/>
          <pc:sldMk cId="280970402" sldId="261"/>
        </pc:sldMkLst>
        <pc:spChg chg="mod">
          <ac:chgData name="Mikhail Khmelik" userId="6a76e1f3ea945fb9" providerId="LiveId" clId="{E98B85F1-97D2-46EE-8968-C1373BA63876}" dt="2022-11-29T22:24:11.706" v="940" actId="20577"/>
          <ac:spMkLst>
            <pc:docMk/>
            <pc:sldMk cId="280970402" sldId="261"/>
            <ac:spMk id="2" creationId="{F8C80C42-407E-A854-3E33-B535A19B93AD}"/>
          </ac:spMkLst>
        </pc:spChg>
        <pc:picChg chg="add mod">
          <ac:chgData name="Mikhail Khmelik" userId="6a76e1f3ea945fb9" providerId="LiveId" clId="{E98B85F1-97D2-46EE-8968-C1373BA63876}" dt="2022-11-29T22:22:51.446" v="808" actId="1076"/>
          <ac:picMkLst>
            <pc:docMk/>
            <pc:sldMk cId="280970402" sldId="261"/>
            <ac:picMk id="5" creationId="{EA7CA4B6-7042-EFD5-AB6F-11B4CCB3CE68}"/>
          </ac:picMkLst>
        </pc:picChg>
      </pc:sldChg>
      <pc:sldChg chg="del">
        <pc:chgData name="Mikhail Khmelik" userId="6a76e1f3ea945fb9" providerId="LiveId" clId="{E98B85F1-97D2-46EE-8968-C1373BA63876}" dt="2022-11-27T18:49:43.335" v="1" actId="47"/>
        <pc:sldMkLst>
          <pc:docMk/>
          <pc:sldMk cId="851085030" sldId="263"/>
        </pc:sldMkLst>
      </pc:sldChg>
      <pc:sldChg chg="del">
        <pc:chgData name="Mikhail Khmelik" userId="6a76e1f3ea945fb9" providerId="LiveId" clId="{E98B85F1-97D2-46EE-8968-C1373BA63876}" dt="2022-11-27T18:49:48.243" v="2" actId="47"/>
        <pc:sldMkLst>
          <pc:docMk/>
          <pc:sldMk cId="1283853262" sldId="264"/>
        </pc:sldMkLst>
      </pc:sldChg>
      <pc:sldChg chg="del">
        <pc:chgData name="Mikhail Khmelik" userId="6a76e1f3ea945fb9" providerId="LiveId" clId="{E98B85F1-97D2-46EE-8968-C1373BA63876}" dt="2022-11-27T18:49:48.243" v="2" actId="47"/>
        <pc:sldMkLst>
          <pc:docMk/>
          <pc:sldMk cId="3900717128" sldId="265"/>
        </pc:sldMkLst>
      </pc:sldChg>
      <pc:sldChg chg="del">
        <pc:chgData name="Mikhail Khmelik" userId="6a76e1f3ea945fb9" providerId="LiveId" clId="{E98B85F1-97D2-46EE-8968-C1373BA63876}" dt="2022-11-27T18:49:48.243" v="2" actId="47"/>
        <pc:sldMkLst>
          <pc:docMk/>
          <pc:sldMk cId="1348006753" sldId="266"/>
        </pc:sldMkLst>
      </pc:sldChg>
      <pc:sldChg chg="del">
        <pc:chgData name="Mikhail Khmelik" userId="6a76e1f3ea945fb9" providerId="LiveId" clId="{E98B85F1-97D2-46EE-8968-C1373BA63876}" dt="2022-11-27T18:49:48.243" v="2" actId="47"/>
        <pc:sldMkLst>
          <pc:docMk/>
          <pc:sldMk cId="1554046073" sldId="267"/>
        </pc:sldMkLst>
      </pc:sldChg>
      <pc:sldChg chg="del">
        <pc:chgData name="Mikhail Khmelik" userId="6a76e1f3ea945fb9" providerId="LiveId" clId="{E98B85F1-97D2-46EE-8968-C1373BA63876}" dt="2022-11-27T18:49:48.243" v="2" actId="47"/>
        <pc:sldMkLst>
          <pc:docMk/>
          <pc:sldMk cId="4152325520" sldId="268"/>
        </pc:sldMkLst>
      </pc:sldChg>
      <pc:sldChg chg="del">
        <pc:chgData name="Mikhail Khmelik" userId="6a76e1f3ea945fb9" providerId="LiveId" clId="{E98B85F1-97D2-46EE-8968-C1373BA63876}" dt="2022-11-27T18:49:48.243" v="2" actId="47"/>
        <pc:sldMkLst>
          <pc:docMk/>
          <pc:sldMk cId="4235973954" sldId="269"/>
        </pc:sldMkLst>
      </pc:sldChg>
    </pc:docChg>
  </pc:docChgLst>
  <pc:docChgLst>
    <pc:chgData name="Mikhail Khmelik" userId="6a76e1f3ea945fb9" providerId="LiveId" clId="{3D3CFDDC-C405-4BE1-9C29-E8F3766180BD}"/>
    <pc:docChg chg="undo custSel addSld modSld modMainMaster">
      <pc:chgData name="Mikhail Khmelik" userId="6a76e1f3ea945fb9" providerId="LiveId" clId="{3D3CFDDC-C405-4BE1-9C29-E8F3766180BD}" dt="2022-09-03T17:42:35.696" v="1768" actId="14100"/>
      <pc:docMkLst>
        <pc:docMk/>
      </pc:docMkLst>
      <pc:sldChg chg="modSp new mod">
        <pc:chgData name="Mikhail Khmelik" userId="6a76e1f3ea945fb9" providerId="LiveId" clId="{3D3CFDDC-C405-4BE1-9C29-E8F3766180BD}" dt="2022-09-03T17:42:35.696" v="1768" actId="14100"/>
        <pc:sldMkLst>
          <pc:docMk/>
          <pc:sldMk cId="2640776052" sldId="256"/>
        </pc:sldMkLst>
        <pc:spChg chg="mod">
          <ac:chgData name="Mikhail Khmelik" userId="6a76e1f3ea945fb9" providerId="LiveId" clId="{3D3CFDDC-C405-4BE1-9C29-E8F3766180BD}" dt="2022-09-03T17:42:35.696" v="1768" actId="14100"/>
          <ac:spMkLst>
            <pc:docMk/>
            <pc:sldMk cId="2640776052" sldId="256"/>
            <ac:spMk id="2" creationId="{FC99BA31-BDD5-BF18-1016-AA5FC8E6D7A7}"/>
          </ac:spMkLst>
        </pc:spChg>
        <pc:spChg chg="mod">
          <ac:chgData name="Mikhail Khmelik" userId="6a76e1f3ea945fb9" providerId="LiveId" clId="{3D3CFDDC-C405-4BE1-9C29-E8F3766180BD}" dt="2022-09-03T17:37:17.387" v="1686" actId="14100"/>
          <ac:spMkLst>
            <pc:docMk/>
            <pc:sldMk cId="2640776052" sldId="256"/>
            <ac:spMk id="3" creationId="{CF9F48D6-2410-647C-A750-77464D2ED6EE}"/>
          </ac:spMkLst>
        </pc:spChg>
      </pc:sldChg>
      <pc:sldChg chg="addSp delSp modSp new mod setBg">
        <pc:chgData name="Mikhail Khmelik" userId="6a76e1f3ea945fb9" providerId="LiveId" clId="{3D3CFDDC-C405-4BE1-9C29-E8F3766180BD}" dt="2022-08-29T19:20:50.163" v="465" actId="20577"/>
        <pc:sldMkLst>
          <pc:docMk/>
          <pc:sldMk cId="2851797459" sldId="257"/>
        </pc:sldMkLst>
        <pc:spChg chg="mod">
          <ac:chgData name="Mikhail Khmelik" userId="6a76e1f3ea945fb9" providerId="LiveId" clId="{3D3CFDDC-C405-4BE1-9C29-E8F3766180BD}" dt="2022-08-29T19:20:50.163" v="465" actId="20577"/>
          <ac:spMkLst>
            <pc:docMk/>
            <pc:sldMk cId="2851797459" sldId="257"/>
            <ac:spMk id="2" creationId="{5DC3F23F-AC08-9AEB-3FA9-527FEB21B39A}"/>
          </ac:spMkLst>
        </pc:spChg>
        <pc:spChg chg="mod">
          <ac:chgData name="Mikhail Khmelik" userId="6a76e1f3ea945fb9" providerId="LiveId" clId="{3D3CFDDC-C405-4BE1-9C29-E8F3766180BD}" dt="2022-08-29T19:15:09.427" v="248" actId="26606"/>
          <ac:spMkLst>
            <pc:docMk/>
            <pc:sldMk cId="2851797459" sldId="257"/>
            <ac:spMk id="5" creationId="{3A7E5F8E-539E-A7AB-F9CF-9C6130CE2368}"/>
          </ac:spMkLst>
        </pc:spChg>
        <pc:spChg chg="add del">
          <ac:chgData name="Mikhail Khmelik" userId="6a76e1f3ea945fb9" providerId="LiveId" clId="{3D3CFDDC-C405-4BE1-9C29-E8F3766180BD}" dt="2022-08-29T19:15:09.427" v="248" actId="26606"/>
          <ac:spMkLst>
            <pc:docMk/>
            <pc:sldMk cId="2851797459" sldId="257"/>
            <ac:spMk id="11" creationId="{99ED5833-B85B-4103-8A3B-CAB0308E6C15}"/>
          </ac:spMkLst>
        </pc:spChg>
        <pc:picChg chg="add mod">
          <ac:chgData name="Mikhail Khmelik" userId="6a76e1f3ea945fb9" providerId="LiveId" clId="{3D3CFDDC-C405-4BE1-9C29-E8F3766180BD}" dt="2022-08-29T19:15:09.427" v="248" actId="26606"/>
          <ac:picMkLst>
            <pc:docMk/>
            <pc:sldMk cId="2851797459" sldId="257"/>
            <ac:picMk id="4" creationId="{E214F343-49E2-6AF9-5A7E-B4ECAA93EF69}"/>
          </ac:picMkLst>
        </pc:picChg>
        <pc:picChg chg="add del mod ord">
          <ac:chgData name="Mikhail Khmelik" userId="6a76e1f3ea945fb9" providerId="LiveId" clId="{3D3CFDDC-C405-4BE1-9C29-E8F3766180BD}" dt="2022-08-29T19:15:10.879" v="249" actId="34307"/>
          <ac:picMkLst>
            <pc:docMk/>
            <pc:sldMk cId="2851797459" sldId="257"/>
            <ac:picMk id="6" creationId="{7BB48F75-235C-53FE-739C-BEE39FD0B391}"/>
          </ac:picMkLst>
        </pc:picChg>
      </pc:sldChg>
      <pc:sldChg chg="addSp modSp new mod">
        <pc:chgData name="Mikhail Khmelik" userId="6a76e1f3ea945fb9" providerId="LiveId" clId="{3D3CFDDC-C405-4BE1-9C29-E8F3766180BD}" dt="2022-09-03T17:38:43.259" v="1701" actId="14100"/>
        <pc:sldMkLst>
          <pc:docMk/>
          <pc:sldMk cId="527372454" sldId="258"/>
        </pc:sldMkLst>
        <pc:spChg chg="mod">
          <ac:chgData name="Mikhail Khmelik" userId="6a76e1f3ea945fb9" providerId="LiveId" clId="{3D3CFDDC-C405-4BE1-9C29-E8F3766180BD}" dt="2022-09-03T17:37:57.338" v="1695" actId="20577"/>
          <ac:spMkLst>
            <pc:docMk/>
            <pc:sldMk cId="527372454" sldId="258"/>
            <ac:spMk id="2" creationId="{3B7F812D-8B28-5CF4-0328-06B8D042F56F}"/>
          </ac:spMkLst>
        </pc:spChg>
        <pc:picChg chg="add mod">
          <ac:chgData name="Mikhail Khmelik" userId="6a76e1f3ea945fb9" providerId="LiveId" clId="{3D3CFDDC-C405-4BE1-9C29-E8F3766180BD}" dt="2022-09-03T17:38:43.259" v="1701" actId="14100"/>
          <ac:picMkLst>
            <pc:docMk/>
            <pc:sldMk cId="527372454" sldId="258"/>
            <ac:picMk id="5" creationId="{3F8E8679-0136-10CE-8B17-EE42DC53D590}"/>
          </ac:picMkLst>
        </pc:picChg>
        <pc:picChg chg="add mod">
          <ac:chgData name="Mikhail Khmelik" userId="6a76e1f3ea945fb9" providerId="LiveId" clId="{3D3CFDDC-C405-4BE1-9C29-E8F3766180BD}" dt="2022-09-03T17:38:37.111" v="1700" actId="1076"/>
          <ac:picMkLst>
            <pc:docMk/>
            <pc:sldMk cId="527372454" sldId="258"/>
            <ac:picMk id="6" creationId="{F531F355-5345-3F56-B089-EE860B86DA97}"/>
          </ac:picMkLst>
        </pc:picChg>
      </pc:sldChg>
      <pc:sldChg chg="addSp modSp new mod">
        <pc:chgData name="Mikhail Khmelik" userId="6a76e1f3ea945fb9" providerId="LiveId" clId="{3D3CFDDC-C405-4BE1-9C29-E8F3766180BD}" dt="2022-08-31T21:35:54.381" v="1569" actId="1076"/>
        <pc:sldMkLst>
          <pc:docMk/>
          <pc:sldMk cId="3077492460" sldId="259"/>
        </pc:sldMkLst>
        <pc:spChg chg="mod">
          <ac:chgData name="Mikhail Khmelik" userId="6a76e1f3ea945fb9" providerId="LiveId" clId="{3D3CFDDC-C405-4BE1-9C29-E8F3766180BD}" dt="2022-08-31T21:35:40.462" v="1567" actId="20577"/>
          <ac:spMkLst>
            <pc:docMk/>
            <pc:sldMk cId="3077492460" sldId="259"/>
            <ac:spMk id="2" creationId="{DB89D3CA-DB0A-0FAD-1631-859512E50B1D}"/>
          </ac:spMkLst>
        </pc:spChg>
        <pc:picChg chg="add mod">
          <ac:chgData name="Mikhail Khmelik" userId="6a76e1f3ea945fb9" providerId="LiveId" clId="{3D3CFDDC-C405-4BE1-9C29-E8F3766180BD}" dt="2022-08-31T21:35:54.381" v="1569" actId="1076"/>
          <ac:picMkLst>
            <pc:docMk/>
            <pc:sldMk cId="3077492460" sldId="259"/>
            <ac:picMk id="5" creationId="{E5784211-D82E-1796-C322-9C28F9E3742C}"/>
          </ac:picMkLst>
        </pc:picChg>
      </pc:sldChg>
      <pc:sldChg chg="addSp modSp new mod">
        <pc:chgData name="Mikhail Khmelik" userId="6a76e1f3ea945fb9" providerId="LiveId" clId="{3D3CFDDC-C405-4BE1-9C29-E8F3766180BD}" dt="2022-08-31T21:19:22.963" v="929" actId="6549"/>
        <pc:sldMkLst>
          <pc:docMk/>
          <pc:sldMk cId="1085389414" sldId="260"/>
        </pc:sldMkLst>
        <pc:spChg chg="mod">
          <ac:chgData name="Mikhail Khmelik" userId="6a76e1f3ea945fb9" providerId="LiveId" clId="{3D3CFDDC-C405-4BE1-9C29-E8F3766180BD}" dt="2022-08-31T21:19:22.963" v="929" actId="6549"/>
          <ac:spMkLst>
            <pc:docMk/>
            <pc:sldMk cId="1085389414" sldId="260"/>
            <ac:spMk id="2" creationId="{1C46AD31-D453-89CB-FA71-B40718DAC2CA}"/>
          </ac:spMkLst>
        </pc:spChg>
        <pc:picChg chg="add mod">
          <ac:chgData name="Mikhail Khmelik" userId="6a76e1f3ea945fb9" providerId="LiveId" clId="{3D3CFDDC-C405-4BE1-9C29-E8F3766180BD}" dt="2022-08-29T19:26:17.915" v="703" actId="14100"/>
          <ac:picMkLst>
            <pc:docMk/>
            <pc:sldMk cId="1085389414" sldId="260"/>
            <ac:picMk id="5" creationId="{DA0EA037-E425-FCD6-E112-C6FC4B80D06A}"/>
          </ac:picMkLst>
        </pc:picChg>
      </pc:sldChg>
      <pc:sldChg chg="addSp modSp new mod">
        <pc:chgData name="Mikhail Khmelik" userId="6a76e1f3ea945fb9" providerId="LiveId" clId="{3D3CFDDC-C405-4BE1-9C29-E8F3766180BD}" dt="2022-08-31T21:26:55.075" v="1453" actId="14100"/>
        <pc:sldMkLst>
          <pc:docMk/>
          <pc:sldMk cId="2899925212" sldId="261"/>
        </pc:sldMkLst>
        <pc:spChg chg="mod">
          <ac:chgData name="Mikhail Khmelik" userId="6a76e1f3ea945fb9" providerId="LiveId" clId="{3D3CFDDC-C405-4BE1-9C29-E8F3766180BD}" dt="2022-08-29T19:29:01.149" v="917" actId="20577"/>
          <ac:spMkLst>
            <pc:docMk/>
            <pc:sldMk cId="2899925212" sldId="261"/>
            <ac:spMk id="2" creationId="{4279EF1E-AB2E-9188-B1DB-A4688F04469D}"/>
          </ac:spMkLst>
        </pc:spChg>
        <pc:spChg chg="add mod">
          <ac:chgData name="Mikhail Khmelik" userId="6a76e1f3ea945fb9" providerId="LiveId" clId="{3D3CFDDC-C405-4BE1-9C29-E8F3766180BD}" dt="2022-08-31T21:26:55.075" v="1453" actId="14100"/>
          <ac:spMkLst>
            <pc:docMk/>
            <pc:sldMk cId="2899925212" sldId="261"/>
            <ac:spMk id="4" creationId="{EEEAEFCE-DB96-2C7B-600A-546AE7707FF5}"/>
          </ac:spMkLst>
        </pc:spChg>
        <pc:picChg chg="add mod">
          <ac:chgData name="Mikhail Khmelik" userId="6a76e1f3ea945fb9" providerId="LiveId" clId="{3D3CFDDC-C405-4BE1-9C29-E8F3766180BD}" dt="2022-08-31T21:26:34.517" v="1448" actId="1076"/>
          <ac:picMkLst>
            <pc:docMk/>
            <pc:sldMk cId="2899925212" sldId="261"/>
            <ac:picMk id="5" creationId="{6C60AF1A-D003-E875-8916-1C65A9E12AB1}"/>
          </ac:picMkLst>
        </pc:picChg>
      </pc:sldChg>
      <pc:sldChg chg="addSp modSp new mod">
        <pc:chgData name="Mikhail Khmelik" userId="6a76e1f3ea945fb9" providerId="LiveId" clId="{3D3CFDDC-C405-4BE1-9C29-E8F3766180BD}" dt="2022-08-31T21:26:18.445" v="1444" actId="1076"/>
        <pc:sldMkLst>
          <pc:docMk/>
          <pc:sldMk cId="2898900593" sldId="262"/>
        </pc:sldMkLst>
        <pc:spChg chg="mod">
          <ac:chgData name="Mikhail Khmelik" userId="6a76e1f3ea945fb9" providerId="LiveId" clId="{3D3CFDDC-C405-4BE1-9C29-E8F3766180BD}" dt="2022-08-31T21:20:33.370" v="1036" actId="20577"/>
          <ac:spMkLst>
            <pc:docMk/>
            <pc:sldMk cId="2898900593" sldId="262"/>
            <ac:spMk id="2" creationId="{E5A56B44-3446-3D02-0C36-3E9F7BB5E393}"/>
          </ac:spMkLst>
        </pc:spChg>
        <pc:spChg chg="add mod">
          <ac:chgData name="Mikhail Khmelik" userId="6a76e1f3ea945fb9" providerId="LiveId" clId="{3D3CFDDC-C405-4BE1-9C29-E8F3766180BD}" dt="2022-08-31T21:26:10.577" v="1441" actId="14100"/>
          <ac:spMkLst>
            <pc:docMk/>
            <pc:sldMk cId="2898900593" sldId="262"/>
            <ac:spMk id="7" creationId="{656ACB2B-B642-3ED1-D306-091E0D35C769}"/>
          </ac:spMkLst>
        </pc:spChg>
        <pc:picChg chg="add mod">
          <ac:chgData name="Mikhail Khmelik" userId="6a76e1f3ea945fb9" providerId="LiveId" clId="{3D3CFDDC-C405-4BE1-9C29-E8F3766180BD}" dt="2022-08-31T21:26:18.445" v="1444" actId="1076"/>
          <ac:picMkLst>
            <pc:docMk/>
            <pc:sldMk cId="2898900593" sldId="262"/>
            <ac:picMk id="5" creationId="{2AEE3329-9E3F-5A02-E543-9E7F89C04F42}"/>
          </ac:picMkLst>
        </pc:picChg>
      </pc:sldChg>
      <pc:sldChg chg="addSp modSp new mod">
        <pc:chgData name="Mikhail Khmelik" userId="6a76e1f3ea945fb9" providerId="LiveId" clId="{3D3CFDDC-C405-4BE1-9C29-E8F3766180BD}" dt="2022-09-03T17:37:43.838" v="1694" actId="404"/>
        <pc:sldMkLst>
          <pc:docMk/>
          <pc:sldMk cId="851085030" sldId="263"/>
        </pc:sldMkLst>
        <pc:spChg chg="mod">
          <ac:chgData name="Mikhail Khmelik" userId="6a76e1f3ea945fb9" providerId="LiveId" clId="{3D3CFDDC-C405-4BE1-9C29-E8F3766180BD}" dt="2022-08-31T22:02:33.336" v="1605" actId="20577"/>
          <ac:spMkLst>
            <pc:docMk/>
            <pc:sldMk cId="851085030" sldId="263"/>
            <ac:spMk id="2" creationId="{27378E32-24C5-C88C-E1D5-D9B9325967FB}"/>
          </ac:spMkLst>
        </pc:spChg>
        <pc:spChg chg="add mod">
          <ac:chgData name="Mikhail Khmelik" userId="6a76e1f3ea945fb9" providerId="LiveId" clId="{3D3CFDDC-C405-4BE1-9C29-E8F3766180BD}" dt="2022-09-03T17:37:43.838" v="1694" actId="404"/>
          <ac:spMkLst>
            <pc:docMk/>
            <pc:sldMk cId="851085030" sldId="263"/>
            <ac:spMk id="5" creationId="{5FC39D9F-7D6B-2C36-3D22-CC0E3917C9EC}"/>
          </ac:spMkLst>
        </pc:spChg>
      </pc:sldChg>
      <pc:sldMasterChg chg="modSp mod addSldLayout delSldLayout modSldLayout">
        <pc:chgData name="Mikhail Khmelik" userId="6a76e1f3ea945fb9" providerId="LiveId" clId="{3D3CFDDC-C405-4BE1-9C29-E8F3766180BD}" dt="2022-08-29T19:16:02.451" v="257" actId="113"/>
        <pc:sldMasterMkLst>
          <pc:docMk/>
          <pc:sldMasterMk cId="1617390060" sldId="2147483648"/>
        </pc:sldMasterMkLst>
        <pc:spChg chg="mod">
          <ac:chgData name="Mikhail Khmelik" userId="6a76e1f3ea945fb9" providerId="LiveId" clId="{3D3CFDDC-C405-4BE1-9C29-E8F3766180BD}" dt="2022-08-29T19:16:02.451" v="257" actId="113"/>
          <ac:spMkLst>
            <pc:docMk/>
            <pc:sldMasterMk cId="1617390060" sldId="2147483648"/>
            <ac:spMk id="2" creationId="{0BE0CF3F-0AA9-0B31-275B-056BC7615D28}"/>
          </ac:spMkLst>
        </pc:spChg>
        <pc:spChg chg="mod">
          <ac:chgData name="Mikhail Khmelik" userId="6a76e1f3ea945fb9" providerId="LiveId" clId="{3D3CFDDC-C405-4BE1-9C29-E8F3766180BD}" dt="2022-08-29T19:13:12.972" v="208" actId="255"/>
          <ac:spMkLst>
            <pc:docMk/>
            <pc:sldMasterMk cId="1617390060" sldId="2147483648"/>
            <ac:spMk id="3" creationId="{E4E31DE3-320E-6025-B36B-AF41BED4BC3D}"/>
          </ac:spMkLst>
        </pc:spChg>
        <pc:spChg chg="mod">
          <ac:chgData name="Mikhail Khmelik" userId="6a76e1f3ea945fb9" providerId="LiveId" clId="{3D3CFDDC-C405-4BE1-9C29-E8F3766180BD}" dt="2022-08-29T18:58:48.293" v="36" actId="2711"/>
          <ac:spMkLst>
            <pc:docMk/>
            <pc:sldMasterMk cId="1617390060" sldId="2147483648"/>
            <ac:spMk id="4" creationId="{2C2DB063-A399-D539-65FF-6DF31C4A0D3F}"/>
          </ac:spMkLst>
        </pc:spChg>
        <pc:spChg chg="mod">
          <ac:chgData name="Mikhail Khmelik" userId="6a76e1f3ea945fb9" providerId="LiveId" clId="{3D3CFDDC-C405-4BE1-9C29-E8F3766180BD}" dt="2022-08-29T18:58:48.293" v="36" actId="2711"/>
          <ac:spMkLst>
            <pc:docMk/>
            <pc:sldMasterMk cId="1617390060" sldId="2147483648"/>
            <ac:spMk id="5" creationId="{BF8F973D-B59A-3AC5-CDCB-A6C2A4E97ED6}"/>
          </ac:spMkLst>
        </pc:spChg>
        <pc:spChg chg="mod">
          <ac:chgData name="Mikhail Khmelik" userId="6a76e1f3ea945fb9" providerId="LiveId" clId="{3D3CFDDC-C405-4BE1-9C29-E8F3766180BD}" dt="2022-08-29T18:58:48.293" v="36" actId="2711"/>
          <ac:spMkLst>
            <pc:docMk/>
            <pc:sldMasterMk cId="1617390060" sldId="2147483648"/>
            <ac:spMk id="6" creationId="{1039A90B-3B5B-BB04-00F9-E8AC43A9FAC5}"/>
          </ac:spMkLst>
        </pc:spChg>
        <pc:sldLayoutChg chg="modSp">
          <pc:chgData name="Mikhail Khmelik" userId="6a76e1f3ea945fb9" providerId="LiveId" clId="{3D3CFDDC-C405-4BE1-9C29-E8F3766180BD}" dt="2022-08-29T18:58:32.309" v="34" actId="404"/>
          <pc:sldLayoutMkLst>
            <pc:docMk/>
            <pc:sldMasterMk cId="1617390060" sldId="2147483648"/>
            <pc:sldLayoutMk cId="1772264550" sldId="2147483649"/>
          </pc:sldLayoutMkLst>
          <pc:spChg chg="mod">
            <ac:chgData name="Mikhail Khmelik" userId="6a76e1f3ea945fb9" providerId="LiveId" clId="{3D3CFDDC-C405-4BE1-9C29-E8F3766180BD}" dt="2022-08-29T18:58:32.309" v="34" actId="404"/>
            <ac:spMkLst>
              <pc:docMk/>
              <pc:sldMasterMk cId="1617390060" sldId="2147483648"/>
              <pc:sldLayoutMk cId="1772264550" sldId="2147483649"/>
              <ac:spMk id="2" creationId="{C2705A7C-1EAE-C6F2-4348-6F0C6E25BF7D}"/>
            </ac:spMkLst>
          </pc:spChg>
        </pc:sldLayoutChg>
        <pc:sldLayoutChg chg="modSp new mod">
          <pc:chgData name="Mikhail Khmelik" userId="6a76e1f3ea945fb9" providerId="LiveId" clId="{3D3CFDDC-C405-4BE1-9C29-E8F3766180BD}" dt="2022-08-29T19:15:55.454" v="254" actId="1076"/>
          <pc:sldLayoutMkLst>
            <pc:docMk/>
            <pc:sldMasterMk cId="1617390060" sldId="2147483648"/>
            <pc:sldLayoutMk cId="260696209" sldId="2147483650"/>
          </pc:sldLayoutMkLst>
          <pc:spChg chg="mod">
            <ac:chgData name="Mikhail Khmelik" userId="6a76e1f3ea945fb9" providerId="LiveId" clId="{3D3CFDDC-C405-4BE1-9C29-E8F3766180BD}" dt="2022-08-29T19:15:55.454" v="254" actId="1076"/>
            <ac:spMkLst>
              <pc:docMk/>
              <pc:sldMasterMk cId="1617390060" sldId="2147483648"/>
              <pc:sldLayoutMk cId="260696209" sldId="2147483650"/>
              <ac:spMk id="2" creationId="{29403049-A8AE-F933-9079-65383AF0CB42}"/>
            </ac:spMkLst>
          </pc:spChg>
        </pc:sldLayoutChg>
        <pc:sldLayoutChg chg="del">
          <pc:chgData name="Mikhail Khmelik" userId="6a76e1f3ea945fb9" providerId="LiveId" clId="{3D3CFDDC-C405-4BE1-9C29-E8F3766180BD}" dt="2022-08-29T18:57:58.941" v="1" actId="2696"/>
          <pc:sldLayoutMkLst>
            <pc:docMk/>
            <pc:sldMasterMk cId="1617390060" sldId="2147483648"/>
            <pc:sldLayoutMk cId="1247744471" sldId="2147483650"/>
          </pc:sldLayoutMkLst>
        </pc:sldLayoutChg>
        <pc:sldLayoutChg chg="del">
          <pc:chgData name="Mikhail Khmelik" userId="6a76e1f3ea945fb9" providerId="LiveId" clId="{3D3CFDDC-C405-4BE1-9C29-E8F3766180BD}" dt="2022-08-29T18:57:58.953" v="2" actId="2696"/>
          <pc:sldLayoutMkLst>
            <pc:docMk/>
            <pc:sldMasterMk cId="1617390060" sldId="2147483648"/>
            <pc:sldLayoutMk cId="338769088" sldId="2147483651"/>
          </pc:sldLayoutMkLst>
        </pc:sldLayoutChg>
        <pc:sldLayoutChg chg="del">
          <pc:chgData name="Mikhail Khmelik" userId="6a76e1f3ea945fb9" providerId="LiveId" clId="{3D3CFDDC-C405-4BE1-9C29-E8F3766180BD}" dt="2022-08-29T18:57:58.965" v="3" actId="2696"/>
          <pc:sldLayoutMkLst>
            <pc:docMk/>
            <pc:sldMasterMk cId="1617390060" sldId="2147483648"/>
            <pc:sldLayoutMk cId="3503378859" sldId="2147483652"/>
          </pc:sldLayoutMkLst>
        </pc:sldLayoutChg>
        <pc:sldLayoutChg chg="del">
          <pc:chgData name="Mikhail Khmelik" userId="6a76e1f3ea945fb9" providerId="LiveId" clId="{3D3CFDDC-C405-4BE1-9C29-E8F3766180BD}" dt="2022-08-29T18:57:58.977" v="4" actId="2696"/>
          <pc:sldLayoutMkLst>
            <pc:docMk/>
            <pc:sldMasterMk cId="1617390060" sldId="2147483648"/>
            <pc:sldLayoutMk cId="2180403483" sldId="2147483653"/>
          </pc:sldLayoutMkLst>
        </pc:sldLayoutChg>
        <pc:sldLayoutChg chg="del">
          <pc:chgData name="Mikhail Khmelik" userId="6a76e1f3ea945fb9" providerId="LiveId" clId="{3D3CFDDC-C405-4BE1-9C29-E8F3766180BD}" dt="2022-08-29T18:57:58.981" v="5" actId="2696"/>
          <pc:sldLayoutMkLst>
            <pc:docMk/>
            <pc:sldMasterMk cId="1617390060" sldId="2147483648"/>
            <pc:sldLayoutMk cId="1606500946" sldId="2147483654"/>
          </pc:sldLayoutMkLst>
        </pc:sldLayoutChg>
        <pc:sldLayoutChg chg="del">
          <pc:chgData name="Mikhail Khmelik" userId="6a76e1f3ea945fb9" providerId="LiveId" clId="{3D3CFDDC-C405-4BE1-9C29-E8F3766180BD}" dt="2022-08-29T18:57:58.989" v="6" actId="2696"/>
          <pc:sldLayoutMkLst>
            <pc:docMk/>
            <pc:sldMasterMk cId="1617390060" sldId="2147483648"/>
            <pc:sldLayoutMk cId="1481090529" sldId="2147483655"/>
          </pc:sldLayoutMkLst>
        </pc:sldLayoutChg>
        <pc:sldLayoutChg chg="del">
          <pc:chgData name="Mikhail Khmelik" userId="6a76e1f3ea945fb9" providerId="LiveId" clId="{3D3CFDDC-C405-4BE1-9C29-E8F3766180BD}" dt="2022-08-29T18:57:58.997" v="7" actId="2696"/>
          <pc:sldLayoutMkLst>
            <pc:docMk/>
            <pc:sldMasterMk cId="1617390060" sldId="2147483648"/>
            <pc:sldLayoutMk cId="4009656091" sldId="2147483656"/>
          </pc:sldLayoutMkLst>
        </pc:sldLayoutChg>
        <pc:sldLayoutChg chg="del">
          <pc:chgData name="Mikhail Khmelik" userId="6a76e1f3ea945fb9" providerId="LiveId" clId="{3D3CFDDC-C405-4BE1-9C29-E8F3766180BD}" dt="2022-08-29T18:57:59.001" v="8" actId="2696"/>
          <pc:sldLayoutMkLst>
            <pc:docMk/>
            <pc:sldMasterMk cId="1617390060" sldId="2147483648"/>
            <pc:sldLayoutMk cId="487762418" sldId="2147483657"/>
          </pc:sldLayoutMkLst>
        </pc:sldLayoutChg>
        <pc:sldLayoutChg chg="del">
          <pc:chgData name="Mikhail Khmelik" userId="6a76e1f3ea945fb9" providerId="LiveId" clId="{3D3CFDDC-C405-4BE1-9C29-E8F3766180BD}" dt="2022-08-29T18:57:59.009" v="9" actId="2696"/>
          <pc:sldLayoutMkLst>
            <pc:docMk/>
            <pc:sldMasterMk cId="1617390060" sldId="2147483648"/>
            <pc:sldLayoutMk cId="1462962160" sldId="2147483658"/>
          </pc:sldLayoutMkLst>
        </pc:sldLayoutChg>
        <pc:sldLayoutChg chg="del">
          <pc:chgData name="Mikhail Khmelik" userId="6a76e1f3ea945fb9" providerId="LiveId" clId="{3D3CFDDC-C405-4BE1-9C29-E8F3766180BD}" dt="2022-08-29T18:57:59.017" v="10" actId="2696"/>
          <pc:sldLayoutMkLst>
            <pc:docMk/>
            <pc:sldMasterMk cId="1617390060" sldId="2147483648"/>
            <pc:sldLayoutMk cId="2159906728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6D785-E323-48E6-B2AF-F38245484FD6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112EC-3BC2-4F19-AB12-12A755563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764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5A7C-1EAE-C6F2-4348-6F0C6E25B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E1B8C-0998-4778-5344-898098441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03657-033F-5740-95CE-EB385669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0127-7D1C-4D5E-BE64-B2FBED6E857F}" type="datetime1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D7EE6-13A2-2F06-FE6D-77023380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63E7F-3C68-5B5B-AE15-179817F2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3677-8C5A-44E3-90EE-94ACB1AA52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26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3049-A8AE-F933-9079-65383AF0C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310E7A-B2B9-9A08-181F-877193C7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18883-EBE0-4DB6-9A1D-73D7C3707760}" type="datetime1">
              <a:rPr lang="en-GB" smtClean="0"/>
              <a:t>29/11/2022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6827D-21D9-6465-6A8A-E0E2784B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F64D7-E6B4-0881-0E23-08D4BAC7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3677-8C5A-44E3-90EE-94ACB1AA52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9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E0CF3F-0AA9-0B31-275B-056BC761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768"/>
            <a:ext cx="10515600" cy="13255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31DE3-320E-6025-B36B-AF41BED4B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DB063-A399-D539-65FF-6DF31C4A0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1890E51-CEA5-41AE-BB61-54227256A4B3}" type="datetime1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F973D-B59A-3AC5-CDCB-A6C2A4E97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9A90B-3B5B-BB04-00F9-E8AC43A9F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0DC3677-8C5A-44E3-90EE-94ACB1AA52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39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ublic.tableau.com/app/profile/michael7415/viz/221127_yandex_zen_vShared/Dashboard1?publish=y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9BA31-BDD5-BF18-1016-AA5FC8E6D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80328"/>
          </a:xfrm>
        </p:spPr>
        <p:txBody>
          <a:bodyPr anchor="b">
            <a:normAutofit/>
          </a:bodyPr>
          <a:lstStyle/>
          <a:p>
            <a:pPr algn="l"/>
            <a:r>
              <a:rPr lang="ru-RU" sz="3200" dirty="0"/>
              <a:t>Дашборд для Янд</a:t>
            </a:r>
            <a:r>
              <a:rPr lang="en-GB" sz="3200" dirty="0"/>
              <a:t>e</a:t>
            </a:r>
            <a:r>
              <a:rPr lang="ru-RU" sz="3200" dirty="0"/>
              <a:t>к</a:t>
            </a:r>
            <a:r>
              <a:rPr lang="en-GB" sz="3200" dirty="0"/>
              <a:t>c.</a:t>
            </a:r>
            <a:r>
              <a:rPr lang="ru-RU" sz="3200" dirty="0"/>
              <a:t>Дз</a:t>
            </a:r>
            <a:r>
              <a:rPr lang="en-GB" sz="3200" dirty="0"/>
              <a:t>e</a:t>
            </a:r>
            <a:r>
              <a:rPr lang="ru-RU" sz="3200" dirty="0"/>
              <a:t>н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F48D6-2410-647C-A750-77464D2ED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84526"/>
            <a:ext cx="9144000" cy="673274"/>
          </a:xfrm>
        </p:spPr>
        <p:txBody>
          <a:bodyPr/>
          <a:lstStyle/>
          <a:p>
            <a:pPr algn="l"/>
            <a:r>
              <a:rPr lang="ru-RU" sz="1800" dirty="0"/>
              <a:t>Ноябрь 2022</a:t>
            </a:r>
          </a:p>
          <a:p>
            <a:pPr algn="l"/>
            <a:r>
              <a:rPr lang="ru-RU" sz="1800" dirty="0"/>
              <a:t>Михаил Хмелик</a:t>
            </a: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A6E62-0E81-74C0-3A4A-DEE32BFF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3677-8C5A-44E3-90EE-94ACB1AA52D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77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F62E-FBE9-E4BD-EC0D-4D152ED19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769"/>
            <a:ext cx="10515600" cy="674366"/>
          </a:xfrm>
        </p:spPr>
        <p:txBody>
          <a:bodyPr/>
          <a:lstStyle/>
          <a:p>
            <a:r>
              <a:rPr lang="ru-RU" dirty="0"/>
              <a:t>Резюме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269F4A-5782-9F1A-5460-BC4E6C29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3677-8C5A-44E3-90EE-94ACB1AA52DF}" type="slidenum">
              <a:rPr lang="en-GB" smtClean="0"/>
              <a:t>2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B73BA-EC94-CE15-903A-075A3FFF69B5}"/>
              </a:ext>
            </a:extLst>
          </p:cNvPr>
          <p:cNvSpPr txBox="1"/>
          <p:nvPr/>
        </p:nvSpPr>
        <p:spPr>
          <a:xfrm>
            <a:off x="838200" y="1245567"/>
            <a:ext cx="4328786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Используя выгрузку данных с облака (подготовлено инженерами данных), мы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создали дашборд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с основными метриками для менеджеров.</a:t>
            </a:r>
          </a:p>
          <a:p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Схема датасета показана ниже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CD1E87-4CF6-CF68-BB15-BFC0A26CD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69" y="2383240"/>
            <a:ext cx="4070559" cy="3060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10B299-6951-BABB-3832-0FEC810C9BA3}"/>
              </a:ext>
            </a:extLst>
          </p:cNvPr>
          <p:cNvSpPr txBox="1"/>
          <p:nvPr/>
        </p:nvSpPr>
        <p:spPr>
          <a:xfrm>
            <a:off x="5824603" y="1245567"/>
            <a:ext cx="5411443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Дашборд показывает какое количество визитов у нас было в зависимости от времени, возрастной группы пользователя, темы источника и темы карточки.</a:t>
            </a:r>
          </a:p>
          <a:p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Основные наблюдения на момент создания презентации:</a:t>
            </a:r>
          </a:p>
          <a:p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Всего за время наблюдений у нас было 310К визитов</a:t>
            </a:r>
          </a:p>
          <a:p>
            <a:pPr marL="342900" indent="-342900">
              <a:buAutoNum type="arabicPeriod"/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В датасете у нас 26 уникальных тем источников и 25 уникальных тем карточек</a:t>
            </a:r>
          </a:p>
          <a:p>
            <a:pPr marL="342900" indent="-342900">
              <a:buAutoNum type="arabicPeriod"/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Визиты по темам источников имеют небольшую группу лидеров: «семейные отношения», «Россия» и «полезные советы». Они занимают около 30% от общего числа</a:t>
            </a:r>
          </a:p>
          <a:p>
            <a:pPr marL="342900" indent="-342900">
              <a:buAutoNum type="arabicPeriod"/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Визиты по темам карточек распределены более-менее равномерно: в пределах от 7К до 21К на карточку. Самые популярные: наука, отношения и интересы.</a:t>
            </a:r>
          </a:p>
          <a:p>
            <a:pPr marL="342900" indent="-342900">
              <a:buAutoNum type="arabicPeriod"/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11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3F23F-AC08-9AEB-3FA9-527FEB21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Большинство всех просмотров произошло за 10 минут до 19:00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E5F8E-539E-A7AB-F9CF-9C6130CE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3677-8C5A-44E3-90EE-94ACB1AA52DF}" type="slidenum">
              <a:rPr lang="en-GB" smtClean="0"/>
              <a:t>3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19786-B8D0-7C5A-2C4D-652DB30EE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28" y="1054003"/>
            <a:ext cx="10604343" cy="49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9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3F23F-AC08-9AEB-3FA9-527FEB21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Просмотры по темам карточек распределены более-менее равномерно, с несколькими лидерами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E5F8E-539E-A7AB-F9CF-9C6130CE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3677-8C5A-44E3-90EE-94ACB1AA52DF}" type="slidenum">
              <a:rPr lang="en-GB" smtClean="0"/>
              <a:t>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399D80-8DF7-ACCC-2C97-8754CC0C1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3703"/>
            <a:ext cx="10670327" cy="495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6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3F23F-AC08-9AEB-3FA9-527FEB21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 все время, самое большое количество просмотров было в источниках «семейные отношения», «Россия» и «полезные советы»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E5F8E-539E-A7AB-F9CF-9C6130CE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3677-8C5A-44E3-90EE-94ACB1AA52DF}" type="slidenum">
              <a:rPr lang="en-GB" smtClean="0"/>
              <a:t>5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A89EF-2580-B2FF-7843-98D6513B0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687" y="1449847"/>
            <a:ext cx="6442099" cy="46526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767EE1-E57C-700C-2B35-7F1DE0399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506" y="1322932"/>
            <a:ext cx="897094" cy="465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97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0C42-407E-A854-3E33-B535A19B9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«Наука», «Отношения» и «Интересные факты» являются самыми популярными темами карточек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54249A-82DB-5347-4B6C-1D94C94C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3677-8C5A-44E3-90EE-94ACB1AA52DF}" type="slidenum">
              <a:rPr lang="en-GB" smtClean="0"/>
              <a:t>6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7CA4B6-7042-EFD5-AB6F-11B4CCB3C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150358"/>
            <a:ext cx="10515599" cy="50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0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210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Дашборд для Яндeкc.Дзeн</vt:lpstr>
      <vt:lpstr>Резюме</vt:lpstr>
      <vt:lpstr>Большинство всех просмотров произошло за 10 минут до 19:00</vt:lpstr>
      <vt:lpstr>Просмотры по темам карточек распределены более-менее равномерно, с несколькими лидерами</vt:lpstr>
      <vt:lpstr>За все время, самое большое количество просмотров было в источниках «семейные отношения», «Россия» и «полезные советы»</vt:lpstr>
      <vt:lpstr>«Наука», «Отношения» и «Интересные факты» являются самыми популярными темами карточек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рынка общественного питания в Москве</dc:title>
  <dc:creator>Mikhail Khmelik</dc:creator>
  <cp:lastModifiedBy>Mikhail Khmelik</cp:lastModifiedBy>
  <cp:revision>1</cp:revision>
  <cp:lastPrinted>2022-11-29T22:47:05Z</cp:lastPrinted>
  <dcterms:created xsi:type="dcterms:W3CDTF">2022-08-29T18:57:37Z</dcterms:created>
  <dcterms:modified xsi:type="dcterms:W3CDTF">2022-11-29T23:04:49Z</dcterms:modified>
</cp:coreProperties>
</file>