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2" r:id="rId10"/>
    <p:sldId id="27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12B67B-2AEB-41DF-9B92-A9E842B68D9D}" v="5" dt="2022-12-25T17:09:33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5940" autoAdjust="0"/>
  </p:normalViewPr>
  <p:slideViewPr>
    <p:cSldViewPr snapToGrid="0">
      <p:cViewPr varScale="1">
        <p:scale>
          <a:sx n="102" d="100"/>
          <a:sy n="102" d="100"/>
        </p:scale>
        <p:origin x="30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hail Khmelik" userId="6a76e1f3ea945fb9" providerId="LiveId" clId="{652E947E-3A89-4028-9E55-53D186F1F221}"/>
    <pc:docChg chg="undo custSel addSld delSld modSld">
      <pc:chgData name="Mikhail Khmelik" userId="6a76e1f3ea945fb9" providerId="LiveId" clId="{652E947E-3A89-4028-9E55-53D186F1F221}" dt="2022-11-16T23:01:38.094" v="1123" actId="20577"/>
      <pc:docMkLst>
        <pc:docMk/>
      </pc:docMkLst>
      <pc:sldChg chg="modSp mod">
        <pc:chgData name="Mikhail Khmelik" userId="6a76e1f3ea945fb9" providerId="LiveId" clId="{652E947E-3A89-4028-9E55-53D186F1F221}" dt="2022-11-15T20:54:00.465" v="23" actId="20577"/>
        <pc:sldMkLst>
          <pc:docMk/>
          <pc:sldMk cId="2640776052" sldId="256"/>
        </pc:sldMkLst>
        <pc:spChg chg="mod">
          <ac:chgData name="Mikhail Khmelik" userId="6a76e1f3ea945fb9" providerId="LiveId" clId="{652E947E-3A89-4028-9E55-53D186F1F221}" dt="2022-11-15T20:54:00.465" v="23" actId="20577"/>
          <ac:spMkLst>
            <pc:docMk/>
            <pc:sldMk cId="2640776052" sldId="256"/>
            <ac:spMk id="2" creationId="{FC99BA31-BDD5-BF18-1016-AA5FC8E6D7A7}"/>
          </ac:spMkLst>
        </pc:spChg>
      </pc:sldChg>
      <pc:sldChg chg="addSp delSp modSp mod">
        <pc:chgData name="Mikhail Khmelik" userId="6a76e1f3ea945fb9" providerId="LiveId" clId="{652E947E-3A89-4028-9E55-53D186F1F221}" dt="2022-11-16T22:56:31.527" v="325" actId="6549"/>
        <pc:sldMkLst>
          <pc:docMk/>
          <pc:sldMk cId="2851797459" sldId="257"/>
        </pc:sldMkLst>
        <pc:spChg chg="mod">
          <ac:chgData name="Mikhail Khmelik" userId="6a76e1f3ea945fb9" providerId="LiveId" clId="{652E947E-3A89-4028-9E55-53D186F1F221}" dt="2022-11-16T22:56:31.527" v="325" actId="6549"/>
          <ac:spMkLst>
            <pc:docMk/>
            <pc:sldMk cId="2851797459" sldId="257"/>
            <ac:spMk id="2" creationId="{5DC3F23F-AC08-9AEB-3FA9-527FEB21B39A}"/>
          </ac:spMkLst>
        </pc:spChg>
        <pc:graphicFrameChg chg="add mod modGraphic">
          <ac:chgData name="Mikhail Khmelik" userId="6a76e1f3ea945fb9" providerId="LiveId" clId="{652E947E-3A89-4028-9E55-53D186F1F221}" dt="2022-11-15T21:31:38.333" v="76" actId="14100"/>
          <ac:graphicFrameMkLst>
            <pc:docMk/>
            <pc:sldMk cId="2851797459" sldId="257"/>
            <ac:graphicFrameMk id="7" creationId="{23555386-65FF-FB22-89FF-4BFD8C967749}"/>
          </ac:graphicFrameMkLst>
        </pc:graphicFrameChg>
        <pc:picChg chg="del">
          <ac:chgData name="Mikhail Khmelik" userId="6a76e1f3ea945fb9" providerId="LiveId" clId="{652E947E-3A89-4028-9E55-53D186F1F221}" dt="2022-11-15T20:54:07.410" v="24" actId="478"/>
          <ac:picMkLst>
            <pc:docMk/>
            <pc:sldMk cId="2851797459" sldId="257"/>
            <ac:picMk id="4" creationId="{E214F343-49E2-6AF9-5A7E-B4ECAA93EF69}"/>
          </ac:picMkLst>
        </pc:picChg>
        <pc:picChg chg="add del mod">
          <ac:chgData name="Mikhail Khmelik" userId="6a76e1f3ea945fb9" providerId="LiveId" clId="{652E947E-3A89-4028-9E55-53D186F1F221}" dt="2022-11-15T21:30:45.037" v="61" actId="478"/>
          <ac:picMkLst>
            <pc:docMk/>
            <pc:sldMk cId="2851797459" sldId="257"/>
            <ac:picMk id="6" creationId="{1E92C0E8-E795-CEB4-C842-1B4189D22C9D}"/>
          </ac:picMkLst>
        </pc:picChg>
        <pc:picChg chg="add mod">
          <ac:chgData name="Mikhail Khmelik" userId="6a76e1f3ea945fb9" providerId="LiveId" clId="{652E947E-3A89-4028-9E55-53D186F1F221}" dt="2022-11-15T21:30:59.126" v="65" actId="1076"/>
          <ac:picMkLst>
            <pc:docMk/>
            <pc:sldMk cId="2851797459" sldId="257"/>
            <ac:picMk id="9" creationId="{9F852639-5C43-900B-CDAD-F53463C44611}"/>
          </ac:picMkLst>
        </pc:picChg>
      </pc:sldChg>
      <pc:sldChg chg="del">
        <pc:chgData name="Mikhail Khmelik" userId="6a76e1f3ea945fb9" providerId="LiveId" clId="{652E947E-3A89-4028-9E55-53D186F1F221}" dt="2022-11-15T21:44:11.951" v="201" actId="47"/>
        <pc:sldMkLst>
          <pc:docMk/>
          <pc:sldMk cId="527372454" sldId="258"/>
        </pc:sldMkLst>
      </pc:sldChg>
      <pc:sldChg chg="del">
        <pc:chgData name="Mikhail Khmelik" userId="6a76e1f3ea945fb9" providerId="LiveId" clId="{652E947E-3A89-4028-9E55-53D186F1F221}" dt="2022-11-15T21:44:11.951" v="201" actId="47"/>
        <pc:sldMkLst>
          <pc:docMk/>
          <pc:sldMk cId="3077492460" sldId="259"/>
        </pc:sldMkLst>
      </pc:sldChg>
      <pc:sldChg chg="del">
        <pc:chgData name="Mikhail Khmelik" userId="6a76e1f3ea945fb9" providerId="LiveId" clId="{652E947E-3A89-4028-9E55-53D186F1F221}" dt="2022-11-15T21:44:11.951" v="201" actId="47"/>
        <pc:sldMkLst>
          <pc:docMk/>
          <pc:sldMk cId="1085389414" sldId="260"/>
        </pc:sldMkLst>
      </pc:sldChg>
      <pc:sldChg chg="del">
        <pc:chgData name="Mikhail Khmelik" userId="6a76e1f3ea945fb9" providerId="LiveId" clId="{652E947E-3A89-4028-9E55-53D186F1F221}" dt="2022-11-15T21:44:11.951" v="201" actId="47"/>
        <pc:sldMkLst>
          <pc:docMk/>
          <pc:sldMk cId="2899925212" sldId="261"/>
        </pc:sldMkLst>
      </pc:sldChg>
      <pc:sldChg chg="del">
        <pc:chgData name="Mikhail Khmelik" userId="6a76e1f3ea945fb9" providerId="LiveId" clId="{652E947E-3A89-4028-9E55-53D186F1F221}" dt="2022-11-15T21:44:11.951" v="201" actId="47"/>
        <pc:sldMkLst>
          <pc:docMk/>
          <pc:sldMk cId="2898900593" sldId="262"/>
        </pc:sldMkLst>
      </pc:sldChg>
      <pc:sldChg chg="modSp mod">
        <pc:chgData name="Mikhail Khmelik" userId="6a76e1f3ea945fb9" providerId="LiveId" clId="{652E947E-3A89-4028-9E55-53D186F1F221}" dt="2022-11-16T22:55:39.335" v="215" actId="1076"/>
        <pc:sldMkLst>
          <pc:docMk/>
          <pc:sldMk cId="851085030" sldId="263"/>
        </pc:sldMkLst>
        <pc:spChg chg="mod">
          <ac:chgData name="Mikhail Khmelik" userId="6a76e1f3ea945fb9" providerId="LiveId" clId="{652E947E-3A89-4028-9E55-53D186F1F221}" dt="2022-11-16T22:55:39.335" v="215" actId="1076"/>
          <ac:spMkLst>
            <pc:docMk/>
            <pc:sldMk cId="851085030" sldId="263"/>
            <ac:spMk id="5" creationId="{5FC39D9F-7D6B-2C36-3D22-CC0E3917C9EC}"/>
          </ac:spMkLst>
        </pc:spChg>
      </pc:sldChg>
      <pc:sldChg chg="addSp modSp new mod">
        <pc:chgData name="Mikhail Khmelik" userId="6a76e1f3ea945fb9" providerId="LiveId" clId="{652E947E-3A89-4028-9E55-53D186F1F221}" dt="2022-11-16T22:57:07.263" v="402" actId="14100"/>
        <pc:sldMkLst>
          <pc:docMk/>
          <pc:sldMk cId="1283853262" sldId="264"/>
        </pc:sldMkLst>
        <pc:spChg chg="mod">
          <ac:chgData name="Mikhail Khmelik" userId="6a76e1f3ea945fb9" providerId="LiveId" clId="{652E947E-3A89-4028-9E55-53D186F1F221}" dt="2022-11-16T22:57:07.263" v="402" actId="14100"/>
          <ac:spMkLst>
            <pc:docMk/>
            <pc:sldMk cId="1283853262" sldId="264"/>
            <ac:spMk id="2" creationId="{AB851ABE-7417-A643-0687-6A3F4A892523}"/>
          </ac:spMkLst>
        </pc:spChg>
        <pc:graphicFrameChg chg="add mod modGraphic">
          <ac:chgData name="Mikhail Khmelik" userId="6a76e1f3ea945fb9" providerId="LiveId" clId="{652E947E-3A89-4028-9E55-53D186F1F221}" dt="2022-11-15T21:36:40.863" v="130" actId="14100"/>
          <ac:graphicFrameMkLst>
            <pc:docMk/>
            <pc:sldMk cId="1283853262" sldId="264"/>
            <ac:graphicFrameMk id="6" creationId="{117F8AFF-A9C3-F0B6-7347-0B3BE468947E}"/>
          </ac:graphicFrameMkLst>
        </pc:graphicFrameChg>
        <pc:picChg chg="add mod">
          <ac:chgData name="Mikhail Khmelik" userId="6a76e1f3ea945fb9" providerId="LiveId" clId="{652E947E-3A89-4028-9E55-53D186F1F221}" dt="2022-11-15T21:34:27.105" v="103" actId="14100"/>
          <ac:picMkLst>
            <pc:docMk/>
            <pc:sldMk cId="1283853262" sldId="264"/>
            <ac:picMk id="5" creationId="{04759256-4547-C0A6-95DA-9965ADBE8CE6}"/>
          </ac:picMkLst>
        </pc:picChg>
      </pc:sldChg>
      <pc:sldChg chg="addSp modSp new mod">
        <pc:chgData name="Mikhail Khmelik" userId="6a76e1f3ea945fb9" providerId="LiveId" clId="{652E947E-3A89-4028-9E55-53D186F1F221}" dt="2022-11-16T22:58:26.156" v="585" actId="20577"/>
        <pc:sldMkLst>
          <pc:docMk/>
          <pc:sldMk cId="3900717128" sldId="265"/>
        </pc:sldMkLst>
        <pc:spChg chg="mod">
          <ac:chgData name="Mikhail Khmelik" userId="6a76e1f3ea945fb9" providerId="LiveId" clId="{652E947E-3A89-4028-9E55-53D186F1F221}" dt="2022-11-16T22:58:26.156" v="585" actId="20577"/>
          <ac:spMkLst>
            <pc:docMk/>
            <pc:sldMk cId="3900717128" sldId="265"/>
            <ac:spMk id="2" creationId="{C215A51C-5F64-7084-BA3C-588B969E9051}"/>
          </ac:spMkLst>
        </pc:spChg>
        <pc:picChg chg="add mod">
          <ac:chgData name="Mikhail Khmelik" userId="6a76e1f3ea945fb9" providerId="LiveId" clId="{652E947E-3A89-4028-9E55-53D186F1F221}" dt="2022-11-15T21:38:07.491" v="135" actId="1076"/>
          <ac:picMkLst>
            <pc:docMk/>
            <pc:sldMk cId="3900717128" sldId="265"/>
            <ac:picMk id="5" creationId="{5A020604-595C-21BC-1C2A-3532B43287C5}"/>
          </ac:picMkLst>
        </pc:picChg>
      </pc:sldChg>
      <pc:sldChg chg="addSp modSp new mod">
        <pc:chgData name="Mikhail Khmelik" userId="6a76e1f3ea945fb9" providerId="LiveId" clId="{652E947E-3A89-4028-9E55-53D186F1F221}" dt="2022-11-16T22:59:28.062" v="774" actId="20577"/>
        <pc:sldMkLst>
          <pc:docMk/>
          <pc:sldMk cId="1348006753" sldId="266"/>
        </pc:sldMkLst>
        <pc:spChg chg="mod">
          <ac:chgData name="Mikhail Khmelik" userId="6a76e1f3ea945fb9" providerId="LiveId" clId="{652E947E-3A89-4028-9E55-53D186F1F221}" dt="2022-11-16T22:59:28.062" v="774" actId="20577"/>
          <ac:spMkLst>
            <pc:docMk/>
            <pc:sldMk cId="1348006753" sldId="266"/>
            <ac:spMk id="2" creationId="{7671A5C0-4788-2283-4958-D86260E55A46}"/>
          </ac:spMkLst>
        </pc:spChg>
        <pc:picChg chg="add mod">
          <ac:chgData name="Mikhail Khmelik" userId="6a76e1f3ea945fb9" providerId="LiveId" clId="{652E947E-3A89-4028-9E55-53D186F1F221}" dt="2022-11-15T21:38:41.345" v="140" actId="1076"/>
          <ac:picMkLst>
            <pc:docMk/>
            <pc:sldMk cId="1348006753" sldId="266"/>
            <ac:picMk id="5" creationId="{5793B4F1-1850-ADA3-65A3-723B1E6F0284}"/>
          </ac:picMkLst>
        </pc:picChg>
      </pc:sldChg>
      <pc:sldChg chg="addSp delSp modSp new mod">
        <pc:chgData name="Mikhail Khmelik" userId="6a76e1f3ea945fb9" providerId="LiveId" clId="{652E947E-3A89-4028-9E55-53D186F1F221}" dt="2022-11-16T23:00:31.336" v="900" actId="20577"/>
        <pc:sldMkLst>
          <pc:docMk/>
          <pc:sldMk cId="1554046073" sldId="267"/>
        </pc:sldMkLst>
        <pc:spChg chg="mod">
          <ac:chgData name="Mikhail Khmelik" userId="6a76e1f3ea945fb9" providerId="LiveId" clId="{652E947E-3A89-4028-9E55-53D186F1F221}" dt="2022-11-16T23:00:31.336" v="900" actId="20577"/>
          <ac:spMkLst>
            <pc:docMk/>
            <pc:sldMk cId="1554046073" sldId="267"/>
            <ac:spMk id="2" creationId="{186D27A8-5841-3D24-A7E3-461A9B28B246}"/>
          </ac:spMkLst>
        </pc:spChg>
        <pc:graphicFrameChg chg="add del mod modGraphic">
          <ac:chgData name="Mikhail Khmelik" userId="6a76e1f3ea945fb9" providerId="LiveId" clId="{652E947E-3A89-4028-9E55-53D186F1F221}" dt="2022-11-15T21:41:56.268" v="187" actId="478"/>
          <ac:graphicFrameMkLst>
            <pc:docMk/>
            <pc:sldMk cId="1554046073" sldId="267"/>
            <ac:graphicFrameMk id="6" creationId="{B1C08044-72A3-AF47-8CDC-35D6BA9870FB}"/>
          </ac:graphicFrameMkLst>
        </pc:graphicFrameChg>
        <pc:picChg chg="add mod">
          <ac:chgData name="Mikhail Khmelik" userId="6a76e1f3ea945fb9" providerId="LiveId" clId="{652E947E-3A89-4028-9E55-53D186F1F221}" dt="2022-11-15T21:42:05.610" v="190" actId="1076"/>
          <ac:picMkLst>
            <pc:docMk/>
            <pc:sldMk cId="1554046073" sldId="267"/>
            <ac:picMk id="5" creationId="{ED166CC1-1285-794C-C68E-37A39D44CB74}"/>
          </ac:picMkLst>
        </pc:picChg>
      </pc:sldChg>
      <pc:sldChg chg="addSp modSp new mod">
        <pc:chgData name="Mikhail Khmelik" userId="6a76e1f3ea945fb9" providerId="LiveId" clId="{652E947E-3A89-4028-9E55-53D186F1F221}" dt="2022-11-16T23:01:08.776" v="1025" actId="20577"/>
        <pc:sldMkLst>
          <pc:docMk/>
          <pc:sldMk cId="4152325520" sldId="268"/>
        </pc:sldMkLst>
        <pc:spChg chg="mod">
          <ac:chgData name="Mikhail Khmelik" userId="6a76e1f3ea945fb9" providerId="LiveId" clId="{652E947E-3A89-4028-9E55-53D186F1F221}" dt="2022-11-16T23:01:08.776" v="1025" actId="20577"/>
          <ac:spMkLst>
            <pc:docMk/>
            <pc:sldMk cId="4152325520" sldId="268"/>
            <ac:spMk id="2" creationId="{A038273E-2B0D-D630-D2EF-CA0DDAE23CD4}"/>
          </ac:spMkLst>
        </pc:spChg>
        <pc:picChg chg="add mod">
          <ac:chgData name="Mikhail Khmelik" userId="6a76e1f3ea945fb9" providerId="LiveId" clId="{652E947E-3A89-4028-9E55-53D186F1F221}" dt="2022-11-15T21:42:59.879" v="196" actId="1076"/>
          <ac:picMkLst>
            <pc:docMk/>
            <pc:sldMk cId="4152325520" sldId="268"/>
            <ac:picMk id="5" creationId="{680D295D-5DFB-4723-6311-AD47DA69500A}"/>
          </ac:picMkLst>
        </pc:picChg>
      </pc:sldChg>
      <pc:sldChg chg="addSp modSp new mod">
        <pc:chgData name="Mikhail Khmelik" userId="6a76e1f3ea945fb9" providerId="LiveId" clId="{652E947E-3A89-4028-9E55-53D186F1F221}" dt="2022-11-16T23:01:38.094" v="1123" actId="20577"/>
        <pc:sldMkLst>
          <pc:docMk/>
          <pc:sldMk cId="4235973954" sldId="269"/>
        </pc:sldMkLst>
        <pc:spChg chg="mod">
          <ac:chgData name="Mikhail Khmelik" userId="6a76e1f3ea945fb9" providerId="LiveId" clId="{652E947E-3A89-4028-9E55-53D186F1F221}" dt="2022-11-16T23:01:38.094" v="1123" actId="20577"/>
          <ac:spMkLst>
            <pc:docMk/>
            <pc:sldMk cId="4235973954" sldId="269"/>
            <ac:spMk id="2" creationId="{D62819A1-25DD-3B82-CD1E-9DB2FECE1281}"/>
          </ac:spMkLst>
        </pc:spChg>
        <pc:picChg chg="add mod">
          <ac:chgData name="Mikhail Khmelik" userId="6a76e1f3ea945fb9" providerId="LiveId" clId="{652E947E-3A89-4028-9E55-53D186F1F221}" dt="2022-11-15T21:43:35.213" v="200" actId="14100"/>
          <ac:picMkLst>
            <pc:docMk/>
            <pc:sldMk cId="4235973954" sldId="269"/>
            <ac:picMk id="5" creationId="{357D2176-1BD4-A9E9-8280-D177F6328442}"/>
          </ac:picMkLst>
        </pc:picChg>
      </pc:sldChg>
    </pc:docChg>
  </pc:docChgLst>
  <pc:docChgLst>
    <pc:chgData name="Mikhail Khmelik" userId="6a76e1f3ea945fb9" providerId="LiveId" clId="{1C12B67B-2AEB-41DF-9B92-A9E842B68D9D}"/>
    <pc:docChg chg="undo custSel addSld delSld modSld sldOrd">
      <pc:chgData name="Mikhail Khmelik" userId="6a76e1f3ea945fb9" providerId="LiveId" clId="{1C12B67B-2AEB-41DF-9B92-A9E842B68D9D}" dt="2022-12-26T23:45:04.613" v="1073" actId="20577"/>
      <pc:docMkLst>
        <pc:docMk/>
      </pc:docMkLst>
      <pc:sldChg chg="modSp mod">
        <pc:chgData name="Mikhail Khmelik" userId="6a76e1f3ea945fb9" providerId="LiveId" clId="{1C12B67B-2AEB-41DF-9B92-A9E842B68D9D}" dt="2022-12-25T17:13:46.806" v="886" actId="20577"/>
        <pc:sldMkLst>
          <pc:docMk/>
          <pc:sldMk cId="2640776052" sldId="256"/>
        </pc:sldMkLst>
        <pc:spChg chg="mod">
          <ac:chgData name="Mikhail Khmelik" userId="6a76e1f3ea945fb9" providerId="LiveId" clId="{1C12B67B-2AEB-41DF-9B92-A9E842B68D9D}" dt="2022-12-25T17:13:46.806" v="886" actId="20577"/>
          <ac:spMkLst>
            <pc:docMk/>
            <pc:sldMk cId="2640776052" sldId="256"/>
            <ac:spMk id="2" creationId="{FC99BA31-BDD5-BF18-1016-AA5FC8E6D7A7}"/>
          </ac:spMkLst>
        </pc:spChg>
      </pc:sldChg>
      <pc:sldChg chg="del">
        <pc:chgData name="Mikhail Khmelik" userId="6a76e1f3ea945fb9" providerId="LiveId" clId="{1C12B67B-2AEB-41DF-9B92-A9E842B68D9D}" dt="2022-12-25T16:54:52.702" v="5" actId="47"/>
        <pc:sldMkLst>
          <pc:docMk/>
          <pc:sldMk cId="2851797459" sldId="257"/>
        </pc:sldMkLst>
      </pc:sldChg>
      <pc:sldChg chg="modSp mod">
        <pc:chgData name="Mikhail Khmelik" userId="6a76e1f3ea945fb9" providerId="LiveId" clId="{1C12B67B-2AEB-41DF-9B92-A9E842B68D9D}" dt="2022-12-26T23:42:50.364" v="891" actId="20577"/>
        <pc:sldMkLst>
          <pc:docMk/>
          <pc:sldMk cId="851085030" sldId="263"/>
        </pc:sldMkLst>
        <pc:spChg chg="mod">
          <ac:chgData name="Mikhail Khmelik" userId="6a76e1f3ea945fb9" providerId="LiveId" clId="{1C12B67B-2AEB-41DF-9B92-A9E842B68D9D}" dt="2022-12-26T23:42:50.364" v="891" actId="20577"/>
          <ac:spMkLst>
            <pc:docMk/>
            <pc:sldMk cId="851085030" sldId="263"/>
            <ac:spMk id="5" creationId="{5FC39D9F-7D6B-2C36-3D22-CC0E3917C9EC}"/>
          </ac:spMkLst>
        </pc:spChg>
      </pc:sldChg>
      <pc:sldChg chg="del">
        <pc:chgData name="Mikhail Khmelik" userId="6a76e1f3ea945fb9" providerId="LiveId" clId="{1C12B67B-2AEB-41DF-9B92-A9E842B68D9D}" dt="2022-12-25T16:54:52.702" v="5" actId="47"/>
        <pc:sldMkLst>
          <pc:docMk/>
          <pc:sldMk cId="1283853262" sldId="264"/>
        </pc:sldMkLst>
      </pc:sldChg>
      <pc:sldChg chg="addSp delSp modSp add mod">
        <pc:chgData name="Mikhail Khmelik" userId="6a76e1f3ea945fb9" providerId="LiveId" clId="{1C12B67B-2AEB-41DF-9B92-A9E842B68D9D}" dt="2022-12-25T17:05:41.790" v="160" actId="20577"/>
        <pc:sldMkLst>
          <pc:docMk/>
          <pc:sldMk cId="3848621724" sldId="264"/>
        </pc:sldMkLst>
        <pc:spChg chg="mod">
          <ac:chgData name="Mikhail Khmelik" userId="6a76e1f3ea945fb9" providerId="LiveId" clId="{1C12B67B-2AEB-41DF-9B92-A9E842B68D9D}" dt="2022-12-25T17:05:41.790" v="160" actId="20577"/>
          <ac:spMkLst>
            <pc:docMk/>
            <pc:sldMk cId="3848621724" sldId="264"/>
            <ac:spMk id="2" creationId="{27378E32-24C5-C88C-E1D5-D9B9325967FB}"/>
          </ac:spMkLst>
        </pc:spChg>
        <pc:spChg chg="del">
          <ac:chgData name="Mikhail Khmelik" userId="6a76e1f3ea945fb9" providerId="LiveId" clId="{1C12B67B-2AEB-41DF-9B92-A9E842B68D9D}" dt="2022-12-25T16:54:57.287" v="7" actId="478"/>
          <ac:spMkLst>
            <pc:docMk/>
            <pc:sldMk cId="3848621724" sldId="264"/>
            <ac:spMk id="5" creationId="{5FC39D9F-7D6B-2C36-3D22-CC0E3917C9EC}"/>
          </ac:spMkLst>
        </pc:spChg>
        <pc:picChg chg="add mod">
          <ac:chgData name="Mikhail Khmelik" userId="6a76e1f3ea945fb9" providerId="LiveId" clId="{1C12B67B-2AEB-41DF-9B92-A9E842B68D9D}" dt="2022-12-25T17:00:53.631" v="40" actId="1076"/>
          <ac:picMkLst>
            <pc:docMk/>
            <pc:sldMk cId="3848621724" sldId="264"/>
            <ac:picMk id="6" creationId="{E2351FA7-7918-F3F8-C3EB-0B4ACC24D9C3}"/>
          </ac:picMkLst>
        </pc:picChg>
      </pc:sldChg>
      <pc:sldChg chg="addSp delSp modSp add mod">
        <pc:chgData name="Mikhail Khmelik" userId="6a76e1f3ea945fb9" providerId="LiveId" clId="{1C12B67B-2AEB-41DF-9B92-A9E842B68D9D}" dt="2022-12-25T17:06:36.464" v="271" actId="21"/>
        <pc:sldMkLst>
          <pc:docMk/>
          <pc:sldMk cId="288440146" sldId="265"/>
        </pc:sldMkLst>
        <pc:spChg chg="mod">
          <ac:chgData name="Mikhail Khmelik" userId="6a76e1f3ea945fb9" providerId="LiveId" clId="{1C12B67B-2AEB-41DF-9B92-A9E842B68D9D}" dt="2022-12-25T17:06:36.464" v="271" actId="21"/>
          <ac:spMkLst>
            <pc:docMk/>
            <pc:sldMk cId="288440146" sldId="265"/>
            <ac:spMk id="2" creationId="{27378E32-24C5-C88C-E1D5-D9B9325967FB}"/>
          </ac:spMkLst>
        </pc:spChg>
        <pc:picChg chg="add mod">
          <ac:chgData name="Mikhail Khmelik" userId="6a76e1f3ea945fb9" providerId="LiveId" clId="{1C12B67B-2AEB-41DF-9B92-A9E842B68D9D}" dt="2022-12-25T17:00:49.686" v="39" actId="1076"/>
          <ac:picMkLst>
            <pc:docMk/>
            <pc:sldMk cId="288440146" sldId="265"/>
            <ac:picMk id="5" creationId="{60867707-9CE9-0065-AD31-5FE86C4FBF69}"/>
          </ac:picMkLst>
        </pc:picChg>
        <pc:picChg chg="del">
          <ac:chgData name="Mikhail Khmelik" userId="6a76e1f3ea945fb9" providerId="LiveId" clId="{1C12B67B-2AEB-41DF-9B92-A9E842B68D9D}" dt="2022-12-25T16:58:46.839" v="14" actId="478"/>
          <ac:picMkLst>
            <pc:docMk/>
            <pc:sldMk cId="288440146" sldId="265"/>
            <ac:picMk id="6" creationId="{E2351FA7-7918-F3F8-C3EB-0B4ACC24D9C3}"/>
          </ac:picMkLst>
        </pc:picChg>
        <pc:picChg chg="add del mod">
          <ac:chgData name="Mikhail Khmelik" userId="6a76e1f3ea945fb9" providerId="LiveId" clId="{1C12B67B-2AEB-41DF-9B92-A9E842B68D9D}" dt="2022-12-25T16:59:52.854" v="28" actId="21"/>
          <ac:picMkLst>
            <pc:docMk/>
            <pc:sldMk cId="288440146" sldId="265"/>
            <ac:picMk id="8" creationId="{F4255215-F318-24F6-9C6B-6F421CD76A72}"/>
          </ac:picMkLst>
        </pc:picChg>
      </pc:sldChg>
      <pc:sldChg chg="del">
        <pc:chgData name="Mikhail Khmelik" userId="6a76e1f3ea945fb9" providerId="LiveId" clId="{1C12B67B-2AEB-41DF-9B92-A9E842B68D9D}" dt="2022-12-25T16:54:52.702" v="5" actId="47"/>
        <pc:sldMkLst>
          <pc:docMk/>
          <pc:sldMk cId="3900717128" sldId="265"/>
        </pc:sldMkLst>
      </pc:sldChg>
      <pc:sldChg chg="del">
        <pc:chgData name="Mikhail Khmelik" userId="6a76e1f3ea945fb9" providerId="LiveId" clId="{1C12B67B-2AEB-41DF-9B92-A9E842B68D9D}" dt="2022-12-25T16:54:52.702" v="5" actId="47"/>
        <pc:sldMkLst>
          <pc:docMk/>
          <pc:sldMk cId="1348006753" sldId="266"/>
        </pc:sldMkLst>
      </pc:sldChg>
      <pc:sldChg chg="addSp modSp new mod">
        <pc:chgData name="Mikhail Khmelik" userId="6a76e1f3ea945fb9" providerId="LiveId" clId="{1C12B67B-2AEB-41DF-9B92-A9E842B68D9D}" dt="2022-12-25T17:06:50.026" v="298" actId="20577"/>
        <pc:sldMkLst>
          <pc:docMk/>
          <pc:sldMk cId="4194812189" sldId="266"/>
        </pc:sldMkLst>
        <pc:spChg chg="mod">
          <ac:chgData name="Mikhail Khmelik" userId="6a76e1f3ea945fb9" providerId="LiveId" clId="{1C12B67B-2AEB-41DF-9B92-A9E842B68D9D}" dt="2022-12-25T17:06:50.026" v="298" actId="20577"/>
          <ac:spMkLst>
            <pc:docMk/>
            <pc:sldMk cId="4194812189" sldId="266"/>
            <ac:spMk id="2" creationId="{B49B8D6F-5041-EB34-A466-D3246A598121}"/>
          </ac:spMkLst>
        </pc:spChg>
        <pc:picChg chg="add mod">
          <ac:chgData name="Mikhail Khmelik" userId="6a76e1f3ea945fb9" providerId="LiveId" clId="{1C12B67B-2AEB-41DF-9B92-A9E842B68D9D}" dt="2022-12-25T17:00:46.685" v="38" actId="1076"/>
          <ac:picMkLst>
            <pc:docMk/>
            <pc:sldMk cId="4194812189" sldId="266"/>
            <ac:picMk id="4" creationId="{F81FB195-F9E8-7DB0-DA07-3DA4C70E2965}"/>
          </ac:picMkLst>
        </pc:picChg>
      </pc:sldChg>
      <pc:sldChg chg="del">
        <pc:chgData name="Mikhail Khmelik" userId="6a76e1f3ea945fb9" providerId="LiveId" clId="{1C12B67B-2AEB-41DF-9B92-A9E842B68D9D}" dt="2022-12-25T16:54:52.702" v="5" actId="47"/>
        <pc:sldMkLst>
          <pc:docMk/>
          <pc:sldMk cId="1554046073" sldId="267"/>
        </pc:sldMkLst>
      </pc:sldChg>
      <pc:sldChg chg="addSp modSp new mod">
        <pc:chgData name="Mikhail Khmelik" userId="6a76e1f3ea945fb9" providerId="LiveId" clId="{1C12B67B-2AEB-41DF-9B92-A9E842B68D9D}" dt="2022-12-25T17:07:56.477" v="440" actId="20577"/>
        <pc:sldMkLst>
          <pc:docMk/>
          <pc:sldMk cId="2515356570" sldId="267"/>
        </pc:sldMkLst>
        <pc:spChg chg="mod">
          <ac:chgData name="Mikhail Khmelik" userId="6a76e1f3ea945fb9" providerId="LiveId" clId="{1C12B67B-2AEB-41DF-9B92-A9E842B68D9D}" dt="2022-12-25T17:07:56.477" v="440" actId="20577"/>
          <ac:spMkLst>
            <pc:docMk/>
            <pc:sldMk cId="2515356570" sldId="267"/>
            <ac:spMk id="2" creationId="{5EC7FF73-7414-0ED5-CE9D-12045674A7E8}"/>
          </ac:spMkLst>
        </pc:spChg>
        <pc:picChg chg="add mod">
          <ac:chgData name="Mikhail Khmelik" userId="6a76e1f3ea945fb9" providerId="LiveId" clId="{1C12B67B-2AEB-41DF-9B92-A9E842B68D9D}" dt="2022-12-25T17:00:42.736" v="37" actId="1076"/>
          <ac:picMkLst>
            <pc:docMk/>
            <pc:sldMk cId="2515356570" sldId="267"/>
            <ac:picMk id="5" creationId="{88431EC8-9064-F54B-B5A8-3821403EA963}"/>
          </ac:picMkLst>
        </pc:picChg>
      </pc:sldChg>
      <pc:sldChg chg="addSp delSp modSp add mod">
        <pc:chgData name="Mikhail Khmelik" userId="6a76e1f3ea945fb9" providerId="LiveId" clId="{1C12B67B-2AEB-41DF-9B92-A9E842B68D9D}" dt="2022-12-25T17:08:28.338" v="510" actId="20577"/>
        <pc:sldMkLst>
          <pc:docMk/>
          <pc:sldMk cId="172091702" sldId="268"/>
        </pc:sldMkLst>
        <pc:spChg chg="mod">
          <ac:chgData name="Mikhail Khmelik" userId="6a76e1f3ea945fb9" providerId="LiveId" clId="{1C12B67B-2AEB-41DF-9B92-A9E842B68D9D}" dt="2022-12-25T17:08:28.338" v="510" actId="20577"/>
          <ac:spMkLst>
            <pc:docMk/>
            <pc:sldMk cId="172091702" sldId="268"/>
            <ac:spMk id="2" creationId="{5EC7FF73-7414-0ED5-CE9D-12045674A7E8}"/>
          </ac:spMkLst>
        </pc:spChg>
        <pc:picChg chg="del">
          <ac:chgData name="Mikhail Khmelik" userId="6a76e1f3ea945fb9" providerId="LiveId" clId="{1C12B67B-2AEB-41DF-9B92-A9E842B68D9D}" dt="2022-12-25T17:01:01.534" v="42" actId="478"/>
          <ac:picMkLst>
            <pc:docMk/>
            <pc:sldMk cId="172091702" sldId="268"/>
            <ac:picMk id="5" creationId="{88431EC8-9064-F54B-B5A8-3821403EA963}"/>
          </ac:picMkLst>
        </pc:picChg>
        <pc:picChg chg="add">
          <ac:chgData name="Mikhail Khmelik" userId="6a76e1f3ea945fb9" providerId="LiveId" clId="{1C12B67B-2AEB-41DF-9B92-A9E842B68D9D}" dt="2022-12-25T17:01:40.815" v="43" actId="22"/>
          <ac:picMkLst>
            <pc:docMk/>
            <pc:sldMk cId="172091702" sldId="268"/>
            <ac:picMk id="6" creationId="{172D6D94-06FB-4976-0FC3-CC1CB48876A8}"/>
          </ac:picMkLst>
        </pc:picChg>
      </pc:sldChg>
      <pc:sldChg chg="del">
        <pc:chgData name="Mikhail Khmelik" userId="6a76e1f3ea945fb9" providerId="LiveId" clId="{1C12B67B-2AEB-41DF-9B92-A9E842B68D9D}" dt="2022-12-25T16:54:52.702" v="5" actId="47"/>
        <pc:sldMkLst>
          <pc:docMk/>
          <pc:sldMk cId="4152325520" sldId="268"/>
        </pc:sldMkLst>
      </pc:sldChg>
      <pc:sldChg chg="addSp delSp modSp new mod">
        <pc:chgData name="Mikhail Khmelik" userId="6a76e1f3ea945fb9" providerId="LiveId" clId="{1C12B67B-2AEB-41DF-9B92-A9E842B68D9D}" dt="2022-12-25T17:09:56.898" v="596" actId="1076"/>
        <pc:sldMkLst>
          <pc:docMk/>
          <pc:sldMk cId="1420398919" sldId="269"/>
        </pc:sldMkLst>
        <pc:spChg chg="mod">
          <ac:chgData name="Mikhail Khmelik" userId="6a76e1f3ea945fb9" providerId="LiveId" clId="{1C12B67B-2AEB-41DF-9B92-A9E842B68D9D}" dt="2022-12-25T17:09:05.558" v="583" actId="20577"/>
          <ac:spMkLst>
            <pc:docMk/>
            <pc:sldMk cId="1420398919" sldId="269"/>
            <ac:spMk id="2" creationId="{E353DF4E-20E6-0CDB-DAA4-F373B7A167E2}"/>
          </ac:spMkLst>
        </pc:spChg>
        <pc:grpChg chg="add del mod">
          <ac:chgData name="Mikhail Khmelik" userId="6a76e1f3ea945fb9" providerId="LiveId" clId="{1C12B67B-2AEB-41DF-9B92-A9E842B68D9D}" dt="2022-12-25T17:09:33.636" v="591" actId="165"/>
          <ac:grpSpMkLst>
            <pc:docMk/>
            <pc:sldMk cId="1420398919" sldId="269"/>
            <ac:grpSpMk id="7" creationId="{3DA4C96E-3FCF-D311-620F-23E2B24C1B6D}"/>
          </ac:grpSpMkLst>
        </pc:grpChg>
        <pc:picChg chg="add mod topLvl">
          <ac:chgData name="Mikhail Khmelik" userId="6a76e1f3ea945fb9" providerId="LiveId" clId="{1C12B67B-2AEB-41DF-9B92-A9E842B68D9D}" dt="2022-12-25T17:09:54.188" v="595" actId="1076"/>
          <ac:picMkLst>
            <pc:docMk/>
            <pc:sldMk cId="1420398919" sldId="269"/>
            <ac:picMk id="5" creationId="{B3AC4B3D-233C-A0BB-3FCB-70E590B05C42}"/>
          </ac:picMkLst>
        </pc:picChg>
        <pc:picChg chg="add mod topLvl">
          <ac:chgData name="Mikhail Khmelik" userId="6a76e1f3ea945fb9" providerId="LiveId" clId="{1C12B67B-2AEB-41DF-9B92-A9E842B68D9D}" dt="2022-12-25T17:09:56.898" v="596" actId="1076"/>
          <ac:picMkLst>
            <pc:docMk/>
            <pc:sldMk cId="1420398919" sldId="269"/>
            <ac:picMk id="6" creationId="{6050613D-DB71-06F9-D9AE-B949B506132A}"/>
          </ac:picMkLst>
        </pc:picChg>
      </pc:sldChg>
      <pc:sldChg chg="del">
        <pc:chgData name="Mikhail Khmelik" userId="6a76e1f3ea945fb9" providerId="LiveId" clId="{1C12B67B-2AEB-41DF-9B92-A9E842B68D9D}" dt="2022-12-25T16:54:52.702" v="5" actId="47"/>
        <pc:sldMkLst>
          <pc:docMk/>
          <pc:sldMk cId="4235973954" sldId="269"/>
        </pc:sldMkLst>
      </pc:sldChg>
      <pc:sldChg chg="addSp delSp add del mod">
        <pc:chgData name="Mikhail Khmelik" userId="6a76e1f3ea945fb9" providerId="LiveId" clId="{1C12B67B-2AEB-41DF-9B92-A9E842B68D9D}" dt="2022-12-25T17:10:11.713" v="597" actId="47"/>
        <pc:sldMkLst>
          <pc:docMk/>
          <pc:sldMk cId="24708997" sldId="270"/>
        </pc:sldMkLst>
        <pc:picChg chg="del">
          <ac:chgData name="Mikhail Khmelik" userId="6a76e1f3ea945fb9" providerId="LiveId" clId="{1C12B67B-2AEB-41DF-9B92-A9E842B68D9D}" dt="2022-12-25T17:02:40.383" v="47" actId="478"/>
          <ac:picMkLst>
            <pc:docMk/>
            <pc:sldMk cId="24708997" sldId="270"/>
            <ac:picMk id="5" creationId="{B3AC4B3D-233C-A0BB-3FCB-70E590B05C42}"/>
          </ac:picMkLst>
        </pc:picChg>
        <pc:picChg chg="add del">
          <ac:chgData name="Mikhail Khmelik" userId="6a76e1f3ea945fb9" providerId="LiveId" clId="{1C12B67B-2AEB-41DF-9B92-A9E842B68D9D}" dt="2022-12-25T17:09:14.707" v="584" actId="21"/>
          <ac:picMkLst>
            <pc:docMk/>
            <pc:sldMk cId="24708997" sldId="270"/>
            <ac:picMk id="6" creationId="{5DADAC63-8D0F-E7B8-702C-F9C2F7380153}"/>
          </ac:picMkLst>
        </pc:picChg>
      </pc:sldChg>
      <pc:sldChg chg="addSp new del mod">
        <pc:chgData name="Mikhail Khmelik" userId="6a76e1f3ea945fb9" providerId="LiveId" clId="{1C12B67B-2AEB-41DF-9B92-A9E842B68D9D}" dt="2022-12-25T17:10:18.522" v="598" actId="47"/>
        <pc:sldMkLst>
          <pc:docMk/>
          <pc:sldMk cId="2663866252" sldId="271"/>
        </pc:sldMkLst>
        <pc:picChg chg="add">
          <ac:chgData name="Mikhail Khmelik" userId="6a76e1f3ea945fb9" providerId="LiveId" clId="{1C12B67B-2AEB-41DF-9B92-A9E842B68D9D}" dt="2022-12-25T17:03:45.733" v="50" actId="22"/>
          <ac:picMkLst>
            <pc:docMk/>
            <pc:sldMk cId="2663866252" sldId="271"/>
            <ac:picMk id="5" creationId="{55FECCA1-F78C-B6CA-F072-9E550CB499D9}"/>
          </ac:picMkLst>
        </pc:picChg>
      </pc:sldChg>
      <pc:sldChg chg="addSp modSp new mod">
        <pc:chgData name="Mikhail Khmelik" userId="6a76e1f3ea945fb9" providerId="LiveId" clId="{1C12B67B-2AEB-41DF-9B92-A9E842B68D9D}" dt="2022-12-25T17:10:50.254" v="679" actId="20577"/>
        <pc:sldMkLst>
          <pc:docMk/>
          <pc:sldMk cId="2544884796" sldId="272"/>
        </pc:sldMkLst>
        <pc:spChg chg="mod">
          <ac:chgData name="Mikhail Khmelik" userId="6a76e1f3ea945fb9" providerId="LiveId" clId="{1C12B67B-2AEB-41DF-9B92-A9E842B68D9D}" dt="2022-12-25T17:10:50.254" v="679" actId="20577"/>
          <ac:spMkLst>
            <pc:docMk/>
            <pc:sldMk cId="2544884796" sldId="272"/>
            <ac:spMk id="2" creationId="{0A056444-EBAC-9D96-5EAA-14E559FBA66B}"/>
          </ac:spMkLst>
        </pc:spChg>
        <pc:picChg chg="add">
          <ac:chgData name="Mikhail Khmelik" userId="6a76e1f3ea945fb9" providerId="LiveId" clId="{1C12B67B-2AEB-41DF-9B92-A9E842B68D9D}" dt="2022-12-25T17:04:07.187" v="52" actId="22"/>
          <ac:picMkLst>
            <pc:docMk/>
            <pc:sldMk cId="2544884796" sldId="272"/>
            <ac:picMk id="5" creationId="{18F895D8-1B62-A2F4-5252-6CDFCD40655D}"/>
          </ac:picMkLst>
        </pc:picChg>
      </pc:sldChg>
      <pc:sldChg chg="addSp modSp new mod">
        <pc:chgData name="Mikhail Khmelik" userId="6a76e1f3ea945fb9" providerId="LiveId" clId="{1C12B67B-2AEB-41DF-9B92-A9E842B68D9D}" dt="2022-12-26T23:45:04.613" v="1073" actId="20577"/>
        <pc:sldMkLst>
          <pc:docMk/>
          <pc:sldMk cId="2246430466" sldId="273"/>
        </pc:sldMkLst>
        <pc:spChg chg="mod">
          <ac:chgData name="Mikhail Khmelik" userId="6a76e1f3ea945fb9" providerId="LiveId" clId="{1C12B67B-2AEB-41DF-9B92-A9E842B68D9D}" dt="2022-12-26T23:45:04.613" v="1073" actId="20577"/>
          <ac:spMkLst>
            <pc:docMk/>
            <pc:sldMk cId="2246430466" sldId="273"/>
            <ac:spMk id="2" creationId="{9CE0D559-F431-E87F-9357-ABCC790496B3}"/>
          </ac:spMkLst>
        </pc:spChg>
        <pc:picChg chg="add mod">
          <ac:chgData name="Mikhail Khmelik" userId="6a76e1f3ea945fb9" providerId="LiveId" clId="{1C12B67B-2AEB-41DF-9B92-A9E842B68D9D}" dt="2022-12-26T23:45:01.977" v="1069" actId="1076"/>
          <ac:picMkLst>
            <pc:docMk/>
            <pc:sldMk cId="2246430466" sldId="273"/>
            <ac:picMk id="5" creationId="{8F3395A2-7270-1BE2-13BD-EA2D5988B788}"/>
          </ac:picMkLst>
        </pc:picChg>
      </pc:sldChg>
      <pc:sldChg chg="addSp modSp new mod ord">
        <pc:chgData name="Mikhail Khmelik" userId="6a76e1f3ea945fb9" providerId="LiveId" clId="{1C12B67B-2AEB-41DF-9B92-A9E842B68D9D}" dt="2022-12-26T23:44:54.311" v="1068" actId="1076"/>
        <pc:sldMkLst>
          <pc:docMk/>
          <pc:sldMk cId="1574672055" sldId="274"/>
        </pc:sldMkLst>
        <pc:spChg chg="mod">
          <ac:chgData name="Mikhail Khmelik" userId="6a76e1f3ea945fb9" providerId="LiveId" clId="{1C12B67B-2AEB-41DF-9B92-A9E842B68D9D}" dt="2022-12-26T23:44:45.141" v="1064" actId="20577"/>
          <ac:spMkLst>
            <pc:docMk/>
            <pc:sldMk cId="1574672055" sldId="274"/>
            <ac:spMk id="2" creationId="{60250DC3-2E0B-70BC-820D-C8785BABDF9E}"/>
          </ac:spMkLst>
        </pc:spChg>
        <pc:picChg chg="add mod">
          <ac:chgData name="Mikhail Khmelik" userId="6a76e1f3ea945fb9" providerId="LiveId" clId="{1C12B67B-2AEB-41DF-9B92-A9E842B68D9D}" dt="2022-12-26T23:44:54.311" v="1068" actId="1076"/>
          <ac:picMkLst>
            <pc:docMk/>
            <pc:sldMk cId="1574672055" sldId="274"/>
            <ac:picMk id="5" creationId="{87C7DA17-3A3A-B666-689D-F6A5B1AC0F97}"/>
          </ac:picMkLst>
        </pc:picChg>
      </pc:sldChg>
    </pc:docChg>
  </pc:docChgLst>
  <pc:docChgLst>
    <pc:chgData name="Mikhail Khmelik" userId="6a76e1f3ea945fb9" providerId="LiveId" clId="{3D3CFDDC-C405-4BE1-9C29-E8F3766180BD}"/>
    <pc:docChg chg="undo custSel addSld modSld modMainMaster">
      <pc:chgData name="Mikhail Khmelik" userId="6a76e1f3ea945fb9" providerId="LiveId" clId="{3D3CFDDC-C405-4BE1-9C29-E8F3766180BD}" dt="2022-09-03T17:42:35.696" v="1768" actId="14100"/>
      <pc:docMkLst>
        <pc:docMk/>
      </pc:docMkLst>
      <pc:sldChg chg="modSp new mod">
        <pc:chgData name="Mikhail Khmelik" userId="6a76e1f3ea945fb9" providerId="LiveId" clId="{3D3CFDDC-C405-4BE1-9C29-E8F3766180BD}" dt="2022-09-03T17:42:35.696" v="1768" actId="14100"/>
        <pc:sldMkLst>
          <pc:docMk/>
          <pc:sldMk cId="2640776052" sldId="256"/>
        </pc:sldMkLst>
        <pc:spChg chg="mod">
          <ac:chgData name="Mikhail Khmelik" userId="6a76e1f3ea945fb9" providerId="LiveId" clId="{3D3CFDDC-C405-4BE1-9C29-E8F3766180BD}" dt="2022-09-03T17:42:35.696" v="1768" actId="14100"/>
          <ac:spMkLst>
            <pc:docMk/>
            <pc:sldMk cId="2640776052" sldId="256"/>
            <ac:spMk id="2" creationId="{FC99BA31-BDD5-BF18-1016-AA5FC8E6D7A7}"/>
          </ac:spMkLst>
        </pc:spChg>
        <pc:spChg chg="mod">
          <ac:chgData name="Mikhail Khmelik" userId="6a76e1f3ea945fb9" providerId="LiveId" clId="{3D3CFDDC-C405-4BE1-9C29-E8F3766180BD}" dt="2022-09-03T17:37:17.387" v="1686" actId="14100"/>
          <ac:spMkLst>
            <pc:docMk/>
            <pc:sldMk cId="2640776052" sldId="256"/>
            <ac:spMk id="3" creationId="{CF9F48D6-2410-647C-A750-77464D2ED6EE}"/>
          </ac:spMkLst>
        </pc:spChg>
      </pc:sldChg>
      <pc:sldChg chg="addSp delSp modSp new mod setBg">
        <pc:chgData name="Mikhail Khmelik" userId="6a76e1f3ea945fb9" providerId="LiveId" clId="{3D3CFDDC-C405-4BE1-9C29-E8F3766180BD}" dt="2022-08-29T19:20:50.163" v="465" actId="20577"/>
        <pc:sldMkLst>
          <pc:docMk/>
          <pc:sldMk cId="2851797459" sldId="257"/>
        </pc:sldMkLst>
        <pc:spChg chg="mod">
          <ac:chgData name="Mikhail Khmelik" userId="6a76e1f3ea945fb9" providerId="LiveId" clId="{3D3CFDDC-C405-4BE1-9C29-E8F3766180BD}" dt="2022-08-29T19:20:50.163" v="465" actId="20577"/>
          <ac:spMkLst>
            <pc:docMk/>
            <pc:sldMk cId="2851797459" sldId="257"/>
            <ac:spMk id="2" creationId="{5DC3F23F-AC08-9AEB-3FA9-527FEB21B39A}"/>
          </ac:spMkLst>
        </pc:spChg>
        <pc:spChg chg="mod">
          <ac:chgData name="Mikhail Khmelik" userId="6a76e1f3ea945fb9" providerId="LiveId" clId="{3D3CFDDC-C405-4BE1-9C29-E8F3766180BD}" dt="2022-08-29T19:15:09.427" v="248" actId="26606"/>
          <ac:spMkLst>
            <pc:docMk/>
            <pc:sldMk cId="2851797459" sldId="257"/>
            <ac:spMk id="5" creationId="{3A7E5F8E-539E-A7AB-F9CF-9C6130CE2368}"/>
          </ac:spMkLst>
        </pc:spChg>
        <pc:spChg chg="add del">
          <ac:chgData name="Mikhail Khmelik" userId="6a76e1f3ea945fb9" providerId="LiveId" clId="{3D3CFDDC-C405-4BE1-9C29-E8F3766180BD}" dt="2022-08-29T19:15:09.427" v="248" actId="26606"/>
          <ac:spMkLst>
            <pc:docMk/>
            <pc:sldMk cId="2851797459" sldId="257"/>
            <ac:spMk id="11" creationId="{99ED5833-B85B-4103-8A3B-CAB0308E6C15}"/>
          </ac:spMkLst>
        </pc:spChg>
        <pc:picChg chg="add mod">
          <ac:chgData name="Mikhail Khmelik" userId="6a76e1f3ea945fb9" providerId="LiveId" clId="{3D3CFDDC-C405-4BE1-9C29-E8F3766180BD}" dt="2022-08-29T19:15:09.427" v="248" actId="26606"/>
          <ac:picMkLst>
            <pc:docMk/>
            <pc:sldMk cId="2851797459" sldId="257"/>
            <ac:picMk id="4" creationId="{E214F343-49E2-6AF9-5A7E-B4ECAA93EF69}"/>
          </ac:picMkLst>
        </pc:picChg>
        <pc:picChg chg="add del mod ord">
          <ac:chgData name="Mikhail Khmelik" userId="6a76e1f3ea945fb9" providerId="LiveId" clId="{3D3CFDDC-C405-4BE1-9C29-E8F3766180BD}" dt="2022-08-29T19:15:10.879" v="249" actId="34307"/>
          <ac:picMkLst>
            <pc:docMk/>
            <pc:sldMk cId="2851797459" sldId="257"/>
            <ac:picMk id="6" creationId="{7BB48F75-235C-53FE-739C-BEE39FD0B391}"/>
          </ac:picMkLst>
        </pc:picChg>
      </pc:sldChg>
      <pc:sldChg chg="addSp modSp new mod">
        <pc:chgData name="Mikhail Khmelik" userId="6a76e1f3ea945fb9" providerId="LiveId" clId="{3D3CFDDC-C405-4BE1-9C29-E8F3766180BD}" dt="2022-09-03T17:38:43.259" v="1701" actId="14100"/>
        <pc:sldMkLst>
          <pc:docMk/>
          <pc:sldMk cId="527372454" sldId="258"/>
        </pc:sldMkLst>
        <pc:spChg chg="mod">
          <ac:chgData name="Mikhail Khmelik" userId="6a76e1f3ea945fb9" providerId="LiveId" clId="{3D3CFDDC-C405-4BE1-9C29-E8F3766180BD}" dt="2022-09-03T17:37:57.338" v="1695" actId="20577"/>
          <ac:spMkLst>
            <pc:docMk/>
            <pc:sldMk cId="527372454" sldId="258"/>
            <ac:spMk id="2" creationId="{3B7F812D-8B28-5CF4-0328-06B8D042F56F}"/>
          </ac:spMkLst>
        </pc:spChg>
        <pc:picChg chg="add mod">
          <ac:chgData name="Mikhail Khmelik" userId="6a76e1f3ea945fb9" providerId="LiveId" clId="{3D3CFDDC-C405-4BE1-9C29-E8F3766180BD}" dt="2022-09-03T17:38:43.259" v="1701" actId="14100"/>
          <ac:picMkLst>
            <pc:docMk/>
            <pc:sldMk cId="527372454" sldId="258"/>
            <ac:picMk id="5" creationId="{3F8E8679-0136-10CE-8B17-EE42DC53D590}"/>
          </ac:picMkLst>
        </pc:picChg>
        <pc:picChg chg="add mod">
          <ac:chgData name="Mikhail Khmelik" userId="6a76e1f3ea945fb9" providerId="LiveId" clId="{3D3CFDDC-C405-4BE1-9C29-E8F3766180BD}" dt="2022-09-03T17:38:37.111" v="1700" actId="1076"/>
          <ac:picMkLst>
            <pc:docMk/>
            <pc:sldMk cId="527372454" sldId="258"/>
            <ac:picMk id="6" creationId="{F531F355-5345-3F56-B089-EE860B86DA97}"/>
          </ac:picMkLst>
        </pc:picChg>
      </pc:sldChg>
      <pc:sldChg chg="addSp modSp new mod">
        <pc:chgData name="Mikhail Khmelik" userId="6a76e1f3ea945fb9" providerId="LiveId" clId="{3D3CFDDC-C405-4BE1-9C29-E8F3766180BD}" dt="2022-08-31T21:35:54.381" v="1569" actId="1076"/>
        <pc:sldMkLst>
          <pc:docMk/>
          <pc:sldMk cId="3077492460" sldId="259"/>
        </pc:sldMkLst>
        <pc:spChg chg="mod">
          <ac:chgData name="Mikhail Khmelik" userId="6a76e1f3ea945fb9" providerId="LiveId" clId="{3D3CFDDC-C405-4BE1-9C29-E8F3766180BD}" dt="2022-08-31T21:35:40.462" v="1567" actId="20577"/>
          <ac:spMkLst>
            <pc:docMk/>
            <pc:sldMk cId="3077492460" sldId="259"/>
            <ac:spMk id="2" creationId="{DB89D3CA-DB0A-0FAD-1631-859512E50B1D}"/>
          </ac:spMkLst>
        </pc:spChg>
        <pc:picChg chg="add mod">
          <ac:chgData name="Mikhail Khmelik" userId="6a76e1f3ea945fb9" providerId="LiveId" clId="{3D3CFDDC-C405-4BE1-9C29-E8F3766180BD}" dt="2022-08-31T21:35:54.381" v="1569" actId="1076"/>
          <ac:picMkLst>
            <pc:docMk/>
            <pc:sldMk cId="3077492460" sldId="259"/>
            <ac:picMk id="5" creationId="{E5784211-D82E-1796-C322-9C28F9E3742C}"/>
          </ac:picMkLst>
        </pc:picChg>
      </pc:sldChg>
      <pc:sldChg chg="addSp modSp new mod">
        <pc:chgData name="Mikhail Khmelik" userId="6a76e1f3ea945fb9" providerId="LiveId" clId="{3D3CFDDC-C405-4BE1-9C29-E8F3766180BD}" dt="2022-08-31T21:19:22.963" v="929" actId="6549"/>
        <pc:sldMkLst>
          <pc:docMk/>
          <pc:sldMk cId="1085389414" sldId="260"/>
        </pc:sldMkLst>
        <pc:spChg chg="mod">
          <ac:chgData name="Mikhail Khmelik" userId="6a76e1f3ea945fb9" providerId="LiveId" clId="{3D3CFDDC-C405-4BE1-9C29-E8F3766180BD}" dt="2022-08-31T21:19:22.963" v="929" actId="6549"/>
          <ac:spMkLst>
            <pc:docMk/>
            <pc:sldMk cId="1085389414" sldId="260"/>
            <ac:spMk id="2" creationId="{1C46AD31-D453-89CB-FA71-B40718DAC2CA}"/>
          </ac:spMkLst>
        </pc:spChg>
        <pc:picChg chg="add mod">
          <ac:chgData name="Mikhail Khmelik" userId="6a76e1f3ea945fb9" providerId="LiveId" clId="{3D3CFDDC-C405-4BE1-9C29-E8F3766180BD}" dt="2022-08-29T19:26:17.915" v="703" actId="14100"/>
          <ac:picMkLst>
            <pc:docMk/>
            <pc:sldMk cId="1085389414" sldId="260"/>
            <ac:picMk id="5" creationId="{DA0EA037-E425-FCD6-E112-C6FC4B80D06A}"/>
          </ac:picMkLst>
        </pc:picChg>
      </pc:sldChg>
      <pc:sldChg chg="addSp modSp new mod">
        <pc:chgData name="Mikhail Khmelik" userId="6a76e1f3ea945fb9" providerId="LiveId" clId="{3D3CFDDC-C405-4BE1-9C29-E8F3766180BD}" dt="2022-08-31T21:26:55.075" v="1453" actId="14100"/>
        <pc:sldMkLst>
          <pc:docMk/>
          <pc:sldMk cId="2899925212" sldId="261"/>
        </pc:sldMkLst>
        <pc:spChg chg="mod">
          <ac:chgData name="Mikhail Khmelik" userId="6a76e1f3ea945fb9" providerId="LiveId" clId="{3D3CFDDC-C405-4BE1-9C29-E8F3766180BD}" dt="2022-08-29T19:29:01.149" v="917" actId="20577"/>
          <ac:spMkLst>
            <pc:docMk/>
            <pc:sldMk cId="2899925212" sldId="261"/>
            <ac:spMk id="2" creationId="{4279EF1E-AB2E-9188-B1DB-A4688F04469D}"/>
          </ac:spMkLst>
        </pc:spChg>
        <pc:spChg chg="add mod">
          <ac:chgData name="Mikhail Khmelik" userId="6a76e1f3ea945fb9" providerId="LiveId" clId="{3D3CFDDC-C405-4BE1-9C29-E8F3766180BD}" dt="2022-08-31T21:26:55.075" v="1453" actId="14100"/>
          <ac:spMkLst>
            <pc:docMk/>
            <pc:sldMk cId="2899925212" sldId="261"/>
            <ac:spMk id="4" creationId="{EEEAEFCE-DB96-2C7B-600A-546AE7707FF5}"/>
          </ac:spMkLst>
        </pc:spChg>
        <pc:picChg chg="add mod">
          <ac:chgData name="Mikhail Khmelik" userId="6a76e1f3ea945fb9" providerId="LiveId" clId="{3D3CFDDC-C405-4BE1-9C29-E8F3766180BD}" dt="2022-08-31T21:26:34.517" v="1448" actId="1076"/>
          <ac:picMkLst>
            <pc:docMk/>
            <pc:sldMk cId="2899925212" sldId="261"/>
            <ac:picMk id="5" creationId="{6C60AF1A-D003-E875-8916-1C65A9E12AB1}"/>
          </ac:picMkLst>
        </pc:picChg>
      </pc:sldChg>
      <pc:sldChg chg="addSp modSp new mod">
        <pc:chgData name="Mikhail Khmelik" userId="6a76e1f3ea945fb9" providerId="LiveId" clId="{3D3CFDDC-C405-4BE1-9C29-E8F3766180BD}" dt="2022-08-31T21:26:18.445" v="1444" actId="1076"/>
        <pc:sldMkLst>
          <pc:docMk/>
          <pc:sldMk cId="2898900593" sldId="262"/>
        </pc:sldMkLst>
        <pc:spChg chg="mod">
          <ac:chgData name="Mikhail Khmelik" userId="6a76e1f3ea945fb9" providerId="LiveId" clId="{3D3CFDDC-C405-4BE1-9C29-E8F3766180BD}" dt="2022-08-31T21:20:33.370" v="1036" actId="20577"/>
          <ac:spMkLst>
            <pc:docMk/>
            <pc:sldMk cId="2898900593" sldId="262"/>
            <ac:spMk id="2" creationId="{E5A56B44-3446-3D02-0C36-3E9F7BB5E393}"/>
          </ac:spMkLst>
        </pc:spChg>
        <pc:spChg chg="add mod">
          <ac:chgData name="Mikhail Khmelik" userId="6a76e1f3ea945fb9" providerId="LiveId" clId="{3D3CFDDC-C405-4BE1-9C29-E8F3766180BD}" dt="2022-08-31T21:26:10.577" v="1441" actId="14100"/>
          <ac:spMkLst>
            <pc:docMk/>
            <pc:sldMk cId="2898900593" sldId="262"/>
            <ac:spMk id="7" creationId="{656ACB2B-B642-3ED1-D306-091E0D35C769}"/>
          </ac:spMkLst>
        </pc:spChg>
        <pc:picChg chg="add mod">
          <ac:chgData name="Mikhail Khmelik" userId="6a76e1f3ea945fb9" providerId="LiveId" clId="{3D3CFDDC-C405-4BE1-9C29-E8F3766180BD}" dt="2022-08-31T21:26:18.445" v="1444" actId="1076"/>
          <ac:picMkLst>
            <pc:docMk/>
            <pc:sldMk cId="2898900593" sldId="262"/>
            <ac:picMk id="5" creationId="{2AEE3329-9E3F-5A02-E543-9E7F89C04F42}"/>
          </ac:picMkLst>
        </pc:picChg>
      </pc:sldChg>
      <pc:sldChg chg="addSp modSp new mod">
        <pc:chgData name="Mikhail Khmelik" userId="6a76e1f3ea945fb9" providerId="LiveId" clId="{3D3CFDDC-C405-4BE1-9C29-E8F3766180BD}" dt="2022-09-03T17:37:43.838" v="1694" actId="404"/>
        <pc:sldMkLst>
          <pc:docMk/>
          <pc:sldMk cId="851085030" sldId="263"/>
        </pc:sldMkLst>
        <pc:spChg chg="mod">
          <ac:chgData name="Mikhail Khmelik" userId="6a76e1f3ea945fb9" providerId="LiveId" clId="{3D3CFDDC-C405-4BE1-9C29-E8F3766180BD}" dt="2022-08-31T22:02:33.336" v="1605" actId="20577"/>
          <ac:spMkLst>
            <pc:docMk/>
            <pc:sldMk cId="851085030" sldId="263"/>
            <ac:spMk id="2" creationId="{27378E32-24C5-C88C-E1D5-D9B9325967FB}"/>
          </ac:spMkLst>
        </pc:spChg>
        <pc:spChg chg="add mod">
          <ac:chgData name="Mikhail Khmelik" userId="6a76e1f3ea945fb9" providerId="LiveId" clId="{3D3CFDDC-C405-4BE1-9C29-E8F3766180BD}" dt="2022-09-03T17:37:43.838" v="1694" actId="404"/>
          <ac:spMkLst>
            <pc:docMk/>
            <pc:sldMk cId="851085030" sldId="263"/>
            <ac:spMk id="5" creationId="{5FC39D9F-7D6B-2C36-3D22-CC0E3917C9EC}"/>
          </ac:spMkLst>
        </pc:spChg>
      </pc:sldChg>
      <pc:sldMasterChg chg="modSp mod addSldLayout delSldLayout modSldLayout">
        <pc:chgData name="Mikhail Khmelik" userId="6a76e1f3ea945fb9" providerId="LiveId" clId="{3D3CFDDC-C405-4BE1-9C29-E8F3766180BD}" dt="2022-08-29T19:16:02.451" v="257" actId="113"/>
        <pc:sldMasterMkLst>
          <pc:docMk/>
          <pc:sldMasterMk cId="1617390060" sldId="2147483648"/>
        </pc:sldMasterMkLst>
        <pc:spChg chg="mod">
          <ac:chgData name="Mikhail Khmelik" userId="6a76e1f3ea945fb9" providerId="LiveId" clId="{3D3CFDDC-C405-4BE1-9C29-E8F3766180BD}" dt="2022-08-29T19:16:02.451" v="257" actId="113"/>
          <ac:spMkLst>
            <pc:docMk/>
            <pc:sldMasterMk cId="1617390060" sldId="2147483648"/>
            <ac:spMk id="2" creationId="{0BE0CF3F-0AA9-0B31-275B-056BC7615D28}"/>
          </ac:spMkLst>
        </pc:spChg>
        <pc:spChg chg="mod">
          <ac:chgData name="Mikhail Khmelik" userId="6a76e1f3ea945fb9" providerId="LiveId" clId="{3D3CFDDC-C405-4BE1-9C29-E8F3766180BD}" dt="2022-08-29T19:13:12.972" v="208" actId="255"/>
          <ac:spMkLst>
            <pc:docMk/>
            <pc:sldMasterMk cId="1617390060" sldId="2147483648"/>
            <ac:spMk id="3" creationId="{E4E31DE3-320E-6025-B36B-AF41BED4BC3D}"/>
          </ac:spMkLst>
        </pc:spChg>
        <pc:spChg chg="mod">
          <ac:chgData name="Mikhail Khmelik" userId="6a76e1f3ea945fb9" providerId="LiveId" clId="{3D3CFDDC-C405-4BE1-9C29-E8F3766180BD}" dt="2022-08-29T18:58:48.293" v="36" actId="2711"/>
          <ac:spMkLst>
            <pc:docMk/>
            <pc:sldMasterMk cId="1617390060" sldId="2147483648"/>
            <ac:spMk id="4" creationId="{2C2DB063-A399-D539-65FF-6DF31C4A0D3F}"/>
          </ac:spMkLst>
        </pc:spChg>
        <pc:spChg chg="mod">
          <ac:chgData name="Mikhail Khmelik" userId="6a76e1f3ea945fb9" providerId="LiveId" clId="{3D3CFDDC-C405-4BE1-9C29-E8F3766180BD}" dt="2022-08-29T18:58:48.293" v="36" actId="2711"/>
          <ac:spMkLst>
            <pc:docMk/>
            <pc:sldMasterMk cId="1617390060" sldId="2147483648"/>
            <ac:spMk id="5" creationId="{BF8F973D-B59A-3AC5-CDCB-A6C2A4E97ED6}"/>
          </ac:spMkLst>
        </pc:spChg>
        <pc:spChg chg="mod">
          <ac:chgData name="Mikhail Khmelik" userId="6a76e1f3ea945fb9" providerId="LiveId" clId="{3D3CFDDC-C405-4BE1-9C29-E8F3766180BD}" dt="2022-08-29T18:58:48.293" v="36" actId="2711"/>
          <ac:spMkLst>
            <pc:docMk/>
            <pc:sldMasterMk cId="1617390060" sldId="2147483648"/>
            <ac:spMk id="6" creationId="{1039A90B-3B5B-BB04-00F9-E8AC43A9FAC5}"/>
          </ac:spMkLst>
        </pc:spChg>
        <pc:sldLayoutChg chg="modSp">
          <pc:chgData name="Mikhail Khmelik" userId="6a76e1f3ea945fb9" providerId="LiveId" clId="{3D3CFDDC-C405-4BE1-9C29-E8F3766180BD}" dt="2022-08-29T18:58:32.309" v="34" actId="404"/>
          <pc:sldLayoutMkLst>
            <pc:docMk/>
            <pc:sldMasterMk cId="1617390060" sldId="2147483648"/>
            <pc:sldLayoutMk cId="1772264550" sldId="2147483649"/>
          </pc:sldLayoutMkLst>
          <pc:spChg chg="mod">
            <ac:chgData name="Mikhail Khmelik" userId="6a76e1f3ea945fb9" providerId="LiveId" clId="{3D3CFDDC-C405-4BE1-9C29-E8F3766180BD}" dt="2022-08-29T18:58:32.309" v="34" actId="404"/>
            <ac:spMkLst>
              <pc:docMk/>
              <pc:sldMasterMk cId="1617390060" sldId="2147483648"/>
              <pc:sldLayoutMk cId="1772264550" sldId="2147483649"/>
              <ac:spMk id="2" creationId="{C2705A7C-1EAE-C6F2-4348-6F0C6E25BF7D}"/>
            </ac:spMkLst>
          </pc:spChg>
        </pc:sldLayoutChg>
        <pc:sldLayoutChg chg="modSp new mod">
          <pc:chgData name="Mikhail Khmelik" userId="6a76e1f3ea945fb9" providerId="LiveId" clId="{3D3CFDDC-C405-4BE1-9C29-E8F3766180BD}" dt="2022-08-29T19:15:55.454" v="254" actId="1076"/>
          <pc:sldLayoutMkLst>
            <pc:docMk/>
            <pc:sldMasterMk cId="1617390060" sldId="2147483648"/>
            <pc:sldLayoutMk cId="260696209" sldId="2147483650"/>
          </pc:sldLayoutMkLst>
          <pc:spChg chg="mod">
            <ac:chgData name="Mikhail Khmelik" userId="6a76e1f3ea945fb9" providerId="LiveId" clId="{3D3CFDDC-C405-4BE1-9C29-E8F3766180BD}" dt="2022-08-29T19:15:55.454" v="254" actId="1076"/>
            <ac:spMkLst>
              <pc:docMk/>
              <pc:sldMasterMk cId="1617390060" sldId="2147483648"/>
              <pc:sldLayoutMk cId="260696209" sldId="2147483650"/>
              <ac:spMk id="2" creationId="{29403049-A8AE-F933-9079-65383AF0CB42}"/>
            </ac:spMkLst>
          </pc:spChg>
        </pc:sldLayoutChg>
        <pc:sldLayoutChg chg="del">
          <pc:chgData name="Mikhail Khmelik" userId="6a76e1f3ea945fb9" providerId="LiveId" clId="{3D3CFDDC-C405-4BE1-9C29-E8F3766180BD}" dt="2022-08-29T18:57:58.941" v="1" actId="2696"/>
          <pc:sldLayoutMkLst>
            <pc:docMk/>
            <pc:sldMasterMk cId="1617390060" sldId="2147483648"/>
            <pc:sldLayoutMk cId="1247744471" sldId="2147483650"/>
          </pc:sldLayoutMkLst>
        </pc:sldLayoutChg>
        <pc:sldLayoutChg chg="del">
          <pc:chgData name="Mikhail Khmelik" userId="6a76e1f3ea945fb9" providerId="LiveId" clId="{3D3CFDDC-C405-4BE1-9C29-E8F3766180BD}" dt="2022-08-29T18:57:58.953" v="2" actId="2696"/>
          <pc:sldLayoutMkLst>
            <pc:docMk/>
            <pc:sldMasterMk cId="1617390060" sldId="2147483648"/>
            <pc:sldLayoutMk cId="338769088" sldId="2147483651"/>
          </pc:sldLayoutMkLst>
        </pc:sldLayoutChg>
        <pc:sldLayoutChg chg="del">
          <pc:chgData name="Mikhail Khmelik" userId="6a76e1f3ea945fb9" providerId="LiveId" clId="{3D3CFDDC-C405-4BE1-9C29-E8F3766180BD}" dt="2022-08-29T18:57:58.965" v="3" actId="2696"/>
          <pc:sldLayoutMkLst>
            <pc:docMk/>
            <pc:sldMasterMk cId="1617390060" sldId="2147483648"/>
            <pc:sldLayoutMk cId="3503378859" sldId="2147483652"/>
          </pc:sldLayoutMkLst>
        </pc:sldLayoutChg>
        <pc:sldLayoutChg chg="del">
          <pc:chgData name="Mikhail Khmelik" userId="6a76e1f3ea945fb9" providerId="LiveId" clId="{3D3CFDDC-C405-4BE1-9C29-E8F3766180BD}" dt="2022-08-29T18:57:58.977" v="4" actId="2696"/>
          <pc:sldLayoutMkLst>
            <pc:docMk/>
            <pc:sldMasterMk cId="1617390060" sldId="2147483648"/>
            <pc:sldLayoutMk cId="2180403483" sldId="2147483653"/>
          </pc:sldLayoutMkLst>
        </pc:sldLayoutChg>
        <pc:sldLayoutChg chg="del">
          <pc:chgData name="Mikhail Khmelik" userId="6a76e1f3ea945fb9" providerId="LiveId" clId="{3D3CFDDC-C405-4BE1-9C29-E8F3766180BD}" dt="2022-08-29T18:57:58.981" v="5" actId="2696"/>
          <pc:sldLayoutMkLst>
            <pc:docMk/>
            <pc:sldMasterMk cId="1617390060" sldId="2147483648"/>
            <pc:sldLayoutMk cId="1606500946" sldId="2147483654"/>
          </pc:sldLayoutMkLst>
        </pc:sldLayoutChg>
        <pc:sldLayoutChg chg="del">
          <pc:chgData name="Mikhail Khmelik" userId="6a76e1f3ea945fb9" providerId="LiveId" clId="{3D3CFDDC-C405-4BE1-9C29-E8F3766180BD}" dt="2022-08-29T18:57:58.989" v="6" actId="2696"/>
          <pc:sldLayoutMkLst>
            <pc:docMk/>
            <pc:sldMasterMk cId="1617390060" sldId="2147483648"/>
            <pc:sldLayoutMk cId="1481090529" sldId="2147483655"/>
          </pc:sldLayoutMkLst>
        </pc:sldLayoutChg>
        <pc:sldLayoutChg chg="del">
          <pc:chgData name="Mikhail Khmelik" userId="6a76e1f3ea945fb9" providerId="LiveId" clId="{3D3CFDDC-C405-4BE1-9C29-E8F3766180BD}" dt="2022-08-29T18:57:58.997" v="7" actId="2696"/>
          <pc:sldLayoutMkLst>
            <pc:docMk/>
            <pc:sldMasterMk cId="1617390060" sldId="2147483648"/>
            <pc:sldLayoutMk cId="4009656091" sldId="2147483656"/>
          </pc:sldLayoutMkLst>
        </pc:sldLayoutChg>
        <pc:sldLayoutChg chg="del">
          <pc:chgData name="Mikhail Khmelik" userId="6a76e1f3ea945fb9" providerId="LiveId" clId="{3D3CFDDC-C405-4BE1-9C29-E8F3766180BD}" dt="2022-08-29T18:57:59.001" v="8" actId="2696"/>
          <pc:sldLayoutMkLst>
            <pc:docMk/>
            <pc:sldMasterMk cId="1617390060" sldId="2147483648"/>
            <pc:sldLayoutMk cId="487762418" sldId="2147483657"/>
          </pc:sldLayoutMkLst>
        </pc:sldLayoutChg>
        <pc:sldLayoutChg chg="del">
          <pc:chgData name="Mikhail Khmelik" userId="6a76e1f3ea945fb9" providerId="LiveId" clId="{3D3CFDDC-C405-4BE1-9C29-E8F3766180BD}" dt="2022-08-29T18:57:59.009" v="9" actId="2696"/>
          <pc:sldLayoutMkLst>
            <pc:docMk/>
            <pc:sldMasterMk cId="1617390060" sldId="2147483648"/>
            <pc:sldLayoutMk cId="1462962160" sldId="2147483658"/>
          </pc:sldLayoutMkLst>
        </pc:sldLayoutChg>
        <pc:sldLayoutChg chg="del">
          <pc:chgData name="Mikhail Khmelik" userId="6a76e1f3ea945fb9" providerId="LiveId" clId="{3D3CFDDC-C405-4BE1-9C29-E8F3766180BD}" dt="2022-08-29T18:57:59.017" v="10" actId="2696"/>
          <pc:sldLayoutMkLst>
            <pc:docMk/>
            <pc:sldMasterMk cId="1617390060" sldId="2147483648"/>
            <pc:sldLayoutMk cId="2159906728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6D785-E323-48E6-B2AF-F38245484FD6}" type="datetimeFigureOut">
              <a:rPr lang="en-GB" smtClean="0"/>
              <a:t>26/12/2022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112EC-3BC2-4F19-AB12-12A755563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76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5A7C-1EAE-C6F2-4348-6F0C6E25B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E1B8C-0998-4778-5344-898098441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03657-033F-5740-95CE-EB385669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0127-7D1C-4D5E-BE64-B2FBED6E857F}" type="datetime1">
              <a:rPr lang="en-GB" smtClean="0"/>
              <a:t>26/12/2022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D7EE6-13A2-2F06-FE6D-77023380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63E7F-3C68-5B5B-AE15-179817F2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3677-8C5A-44E3-90EE-94ACB1AA5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26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3049-A8AE-F933-9079-65383AF0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10E7A-B2B9-9A08-181F-877193C7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8883-EBE0-4DB6-9A1D-73D7C3707760}" type="datetime1">
              <a:rPr lang="en-GB" smtClean="0"/>
              <a:t>26/12/2022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6827D-21D9-6465-6A8A-E0E2784B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F64D7-E6B4-0881-0E23-08D4BAC7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3677-8C5A-44E3-90EE-94ACB1AA5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9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0CF3F-0AA9-0B31-275B-056BC761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768"/>
            <a:ext cx="10515600" cy="13255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31DE3-320E-6025-B36B-AF41BED4B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DB063-A399-D539-65FF-6DF31C4A0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1890E51-CEA5-41AE-BB61-54227256A4B3}" type="datetime1">
              <a:rPr lang="en-GB" smtClean="0"/>
              <a:t>26/12/2022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F973D-B59A-3AC5-CDCB-A6C2A4E97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9A90B-3B5B-BB04-00F9-E8AC43A9F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0DC3677-8C5A-44E3-90EE-94ACB1AA52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39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BA31-BDD5-BF18-1016-AA5FC8E6D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80328"/>
          </a:xfrm>
        </p:spPr>
        <p:txBody>
          <a:bodyPr anchor="b">
            <a:normAutofit/>
          </a:bodyPr>
          <a:lstStyle/>
          <a:p>
            <a:pPr algn="l"/>
            <a:r>
              <a:rPr lang="ru-RU" sz="3200"/>
              <a:t>Анализ рекламных источников</a:t>
            </a:r>
            <a:br>
              <a:rPr lang="ru-RU" sz="3200"/>
            </a:br>
            <a:r>
              <a:rPr lang="ru-RU" sz="3200"/>
              <a:t>мобильной игры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F48D6-2410-647C-A750-77464D2ED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4526"/>
            <a:ext cx="9144000" cy="673274"/>
          </a:xfrm>
        </p:spPr>
        <p:txBody>
          <a:bodyPr/>
          <a:lstStyle/>
          <a:p>
            <a:pPr algn="l"/>
            <a:r>
              <a:rPr lang="ru-RU" sz="1800" dirty="0"/>
              <a:t>Год: 2022</a:t>
            </a:r>
          </a:p>
          <a:p>
            <a:pPr algn="l"/>
            <a:r>
              <a:rPr lang="ru-RU" sz="1800" dirty="0"/>
              <a:t>Выполнил: Михаил Хмелик</a:t>
            </a: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A6E62-0E81-74C0-3A4A-DEE32BFF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3677-8C5A-44E3-90EE-94ACB1AA52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77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0DC3-2E0B-70BC-820D-C8785BAB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Количество времени в игре не зависит от канала привлечения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BA4AB4-DEB3-77F8-5547-6456A586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3677-8C5A-44E3-90EE-94ACB1AA52DF}" type="slidenum">
              <a:rPr lang="en-GB" smtClean="0"/>
              <a:t>10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7DA17-3A3A-B666-689D-F6A5B1AC0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736" y="900863"/>
            <a:ext cx="5585121" cy="531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7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D559-F431-E87F-9357-ABCC7904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Мы можем пересмотреть маркетинговую стратегию: следует приоритезировать дешевые каналы в первую очередь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26455C-3C8F-B0BB-A104-027738D8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3677-8C5A-44E3-90EE-94ACB1AA52DF}" type="slidenum">
              <a:rPr lang="en-GB" smtClean="0"/>
              <a:t>11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395A2-7270-1BE2-13BD-EA2D5988B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02" y="1650147"/>
            <a:ext cx="6724996" cy="401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3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8E32-24C5-C88C-E1D5-D9B93259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 исследования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5F75A0-2616-C397-08B9-B34F12ED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3677-8C5A-44E3-90EE-94ACB1AA52DF}" type="slidenum">
              <a:rPr lang="en-GB" smtClean="0"/>
              <a:t>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39D9F-7D6B-2C36-3D22-CC0E3917C9EC}"/>
              </a:ext>
            </a:extLst>
          </p:cNvPr>
          <p:cNvSpPr txBox="1"/>
          <p:nvPr/>
        </p:nvSpPr>
        <p:spPr>
          <a:xfrm>
            <a:off x="838200" y="1430706"/>
            <a:ext cx="10454014" cy="430887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1. Мы рассмотрели выборку с данными о пользователях с 4 мая по 5 июня (для затрат на рекламу - с 3 по 9 мая). За этот период у нас было 13.5К уникальных пользоваталей и более 135К событий. Эти пользователи пришли к нам из 4 каналов, где мы потратили 7.6К условных единиц денег.</a:t>
            </a:r>
          </a:p>
          <a:p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2. Из 13.5К уникальных пользователей 5.8К завершили первый уровень. Большинство (около 2/3) этих игроков прошли уровень через PvP. Остальные игроки завершили `satelite_orbital_assembly`. Это может говорить о некотором дисбалансе в том, как игроки проходят уровень - следует уведомить наших геймдизайнеров, чтобы PvE путь совсем не исчез (а также, чтобы мы заработали больше денег).</a:t>
            </a:r>
          </a:p>
          <a:p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3. Хотя затраты по каналам были распеределены почти равномерно, большинство пользователей (около 30%) пришли из Яндекса. Этот канал и YouTube оказались самыми дешвевыми с точки зрения затрт на пользователя (0.4 для YouTube и 0.46 для Яндекса).</a:t>
            </a:r>
          </a:p>
          <a:p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4. Мы провели две гипотезы: количество времени в игре от типа победы и колчество построек от источника трафика. В первом случае, игроки провели больше времени в игре, если выиграли через PvE. Во втором случае, количество построек от источника трафика не зависит.</a:t>
            </a:r>
          </a:p>
          <a:p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5. В следующей итерации, мы можем пересмотреть наш маркетинг: стоит приоритизировать дешевые каналы в первую очередь (YouTube, Yandex, Instagram, Facebook), т.к. время игроков в приложении не зависит от источника трафика. Это значит и наша потенциальная выручка от рекламы тоже не будет меняться.</a:t>
            </a:r>
            <a:endParaRPr lang="ru-RU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08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8E32-24C5-C88C-E1D5-D9B93259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Большинство пользователей были активны в первые 7 дней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5F75A0-2616-C397-08B9-B34F12ED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3677-8C5A-44E3-90EE-94ACB1AA52DF}" type="slidenum">
              <a:rPr lang="en-GB" smtClean="0"/>
              <a:t>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351FA7-7918-F3F8-C3EB-0B4ACC24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433" y="1015549"/>
            <a:ext cx="8261959" cy="513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2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8E32-24C5-C88C-E1D5-D9B93259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Около 5К пользователей прошли первый уровень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5F75A0-2616-C397-08B9-B34F12ED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3677-8C5A-44E3-90EE-94ACB1AA52DF}" type="slidenum">
              <a:rPr lang="en-GB" smtClean="0"/>
              <a:t>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67707-9CE9-0065-AD31-5FE86C4FB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45" y="1458791"/>
            <a:ext cx="7359530" cy="439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8D6F-5041-EB34-A466-D3246A59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2/3 пользователей победили в </a:t>
            </a:r>
            <a:r>
              <a:rPr lang="en-GB" dirty="0"/>
              <a:t>PvP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F47D96-78A0-F6FB-3427-62FBA773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3677-8C5A-44E3-90EE-94ACB1AA52DF}" type="slidenum">
              <a:rPr lang="en-GB" smtClean="0"/>
              <a:t>5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1FB195-F9E8-7DB0-DA07-3DA4C70E2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849" y="1584386"/>
            <a:ext cx="7220321" cy="381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1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FF73-7414-0ED5-CE9D-12045674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Около 10 мая мы видим первых пользователей, которые закончили уровень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EF759-B0A5-56F6-BF53-78DD1C03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3677-8C5A-44E3-90EE-94ACB1AA52DF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31EC8-9064-F54B-B5A8-3821403EA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247" y="1754617"/>
            <a:ext cx="6915505" cy="441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5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FF73-7414-0ED5-CE9D-12045674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Игроки предпочитают строить космические порты и сборочные цеха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EF759-B0A5-56F6-BF53-78DD1C03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3677-8C5A-44E3-90EE-94ACB1AA52DF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D6D94-06FB-4976-0FC3-CC1CB4887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728" y="1377844"/>
            <a:ext cx="6680543" cy="410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DF4E-20E6-0CDB-DAA4-F373B7A1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Большинсвто пользователей пришли из </a:t>
            </a:r>
            <a:r>
              <a:rPr lang="en-GB" dirty="0"/>
              <a:t>Yandex direct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56ECA2-2F7E-6D5C-2AB6-C3A6B7BC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3677-8C5A-44E3-90EE-94ACB1AA52DF}" type="slidenum">
              <a:rPr lang="en-GB" smtClean="0"/>
              <a:t>8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C4B3D-233C-A0BB-3FCB-70E590B0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5144"/>
            <a:ext cx="5384242" cy="3317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50613D-DB71-06F9-D9AE-B949B5061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063" y="2824426"/>
            <a:ext cx="5792526" cy="308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9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6444-EBAC-9D96-5EAA-14E559FB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Хотя затраты по каналам были распределены равномерно по каналам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603279-FEC1-A7BE-6103-AE7FFEE6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3677-8C5A-44E3-90EE-94ACB1AA52DF}" type="slidenum">
              <a:rPr lang="en-GB" smtClean="0"/>
              <a:t>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895D8-1B62-A2F4-5252-6CDFCD406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065" y="1504851"/>
            <a:ext cx="7175869" cy="38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8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374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Анализ рекламных источников мобильной игры</vt:lpstr>
      <vt:lpstr>Резюме исследования</vt:lpstr>
      <vt:lpstr>Большинство пользователей были активны в первые 7 дней</vt:lpstr>
      <vt:lpstr>Около 5К пользователей прошли первый уровень</vt:lpstr>
      <vt:lpstr>2/3 пользователей победили в PvP</vt:lpstr>
      <vt:lpstr>Около 10 мая мы видим первых пользователей, которые закончили уровень</vt:lpstr>
      <vt:lpstr>Игроки предпочитают строить космические порты и сборочные цеха</vt:lpstr>
      <vt:lpstr>Большинсвто пользователей пришли из Yandex direct</vt:lpstr>
      <vt:lpstr>Хотя затраты по каналам были распределены равномерно по каналам</vt:lpstr>
      <vt:lpstr>Количество времени в игре не зависит от канала привлечения</vt:lpstr>
      <vt:lpstr>Мы можем пересмотреть маркетинговую стратегию: следует приоритезировать дешевые каналы в первую очередь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рынка общественного питания в Москве</dc:title>
  <dc:creator>Mikhail Khmelik</dc:creator>
  <cp:lastModifiedBy>Mikhail Khmelik</cp:lastModifiedBy>
  <cp:revision>1</cp:revision>
  <dcterms:created xsi:type="dcterms:W3CDTF">2022-08-29T18:57:37Z</dcterms:created>
  <dcterms:modified xsi:type="dcterms:W3CDTF">2022-12-26T23:45:08Z</dcterms:modified>
</cp:coreProperties>
</file>