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E947E-3A89-4028-9E55-53D186F1F221}" v="59" dt="2022-11-15T21:41:4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40" autoAdjust="0"/>
  </p:normalViewPr>
  <p:slideViewPr>
    <p:cSldViewPr snapToGrid="0">
      <p:cViewPr varScale="1">
        <p:scale>
          <a:sx n="102" d="100"/>
          <a:sy n="102" d="100"/>
        </p:scale>
        <p:origin x="3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Khmelik" userId="6a76e1f3ea945fb9" providerId="LiveId" clId="{652E947E-3A89-4028-9E55-53D186F1F221}"/>
    <pc:docChg chg="undo custSel addSld delSld modSld">
      <pc:chgData name="Mikhail Khmelik" userId="6a76e1f3ea945fb9" providerId="LiveId" clId="{652E947E-3A89-4028-9E55-53D186F1F221}" dt="2022-11-16T23:01:38.094" v="1123" actId="20577"/>
      <pc:docMkLst>
        <pc:docMk/>
      </pc:docMkLst>
      <pc:sldChg chg="modSp mod">
        <pc:chgData name="Mikhail Khmelik" userId="6a76e1f3ea945fb9" providerId="LiveId" clId="{652E947E-3A89-4028-9E55-53D186F1F221}" dt="2022-11-15T20:54:00.465" v="23" actId="20577"/>
        <pc:sldMkLst>
          <pc:docMk/>
          <pc:sldMk cId="2640776052" sldId="256"/>
        </pc:sldMkLst>
        <pc:spChg chg="mod">
          <ac:chgData name="Mikhail Khmelik" userId="6a76e1f3ea945fb9" providerId="LiveId" clId="{652E947E-3A89-4028-9E55-53D186F1F221}" dt="2022-11-15T20:54:00.465" v="23" actId="20577"/>
          <ac:spMkLst>
            <pc:docMk/>
            <pc:sldMk cId="2640776052" sldId="256"/>
            <ac:spMk id="2" creationId="{FC99BA31-BDD5-BF18-1016-AA5FC8E6D7A7}"/>
          </ac:spMkLst>
        </pc:spChg>
      </pc:sldChg>
      <pc:sldChg chg="addSp delSp modSp mod">
        <pc:chgData name="Mikhail Khmelik" userId="6a76e1f3ea945fb9" providerId="LiveId" clId="{652E947E-3A89-4028-9E55-53D186F1F221}" dt="2022-11-16T22:56:31.527" v="325" actId="6549"/>
        <pc:sldMkLst>
          <pc:docMk/>
          <pc:sldMk cId="2851797459" sldId="257"/>
        </pc:sldMkLst>
        <pc:spChg chg="mod">
          <ac:chgData name="Mikhail Khmelik" userId="6a76e1f3ea945fb9" providerId="LiveId" clId="{652E947E-3A89-4028-9E55-53D186F1F221}" dt="2022-11-16T22:56:31.527" v="325" actId="6549"/>
          <ac:spMkLst>
            <pc:docMk/>
            <pc:sldMk cId="2851797459" sldId="257"/>
            <ac:spMk id="2" creationId="{5DC3F23F-AC08-9AEB-3FA9-527FEB21B39A}"/>
          </ac:spMkLst>
        </pc:spChg>
        <pc:graphicFrameChg chg="add mod modGraphic">
          <ac:chgData name="Mikhail Khmelik" userId="6a76e1f3ea945fb9" providerId="LiveId" clId="{652E947E-3A89-4028-9E55-53D186F1F221}" dt="2022-11-15T21:31:38.333" v="76" actId="14100"/>
          <ac:graphicFrameMkLst>
            <pc:docMk/>
            <pc:sldMk cId="2851797459" sldId="257"/>
            <ac:graphicFrameMk id="7" creationId="{23555386-65FF-FB22-89FF-4BFD8C967749}"/>
          </ac:graphicFrameMkLst>
        </pc:graphicFrameChg>
        <pc:picChg chg="del">
          <ac:chgData name="Mikhail Khmelik" userId="6a76e1f3ea945fb9" providerId="LiveId" clId="{652E947E-3A89-4028-9E55-53D186F1F221}" dt="2022-11-15T20:54:07.410" v="24" actId="478"/>
          <ac:picMkLst>
            <pc:docMk/>
            <pc:sldMk cId="2851797459" sldId="257"/>
            <ac:picMk id="4" creationId="{E214F343-49E2-6AF9-5A7E-B4ECAA93EF69}"/>
          </ac:picMkLst>
        </pc:picChg>
        <pc:picChg chg="add del mod">
          <ac:chgData name="Mikhail Khmelik" userId="6a76e1f3ea945fb9" providerId="LiveId" clId="{652E947E-3A89-4028-9E55-53D186F1F221}" dt="2022-11-15T21:30:45.037" v="61" actId="478"/>
          <ac:picMkLst>
            <pc:docMk/>
            <pc:sldMk cId="2851797459" sldId="257"/>
            <ac:picMk id="6" creationId="{1E92C0E8-E795-CEB4-C842-1B4189D22C9D}"/>
          </ac:picMkLst>
        </pc:picChg>
        <pc:picChg chg="add mod">
          <ac:chgData name="Mikhail Khmelik" userId="6a76e1f3ea945fb9" providerId="LiveId" clId="{652E947E-3A89-4028-9E55-53D186F1F221}" dt="2022-11-15T21:30:59.126" v="65" actId="1076"/>
          <ac:picMkLst>
            <pc:docMk/>
            <pc:sldMk cId="2851797459" sldId="257"/>
            <ac:picMk id="9" creationId="{9F852639-5C43-900B-CDAD-F53463C44611}"/>
          </ac:picMkLst>
        </pc:picChg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527372454" sldId="258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3077492460" sldId="259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1085389414" sldId="260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2899925212" sldId="261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2898900593" sldId="262"/>
        </pc:sldMkLst>
      </pc:sldChg>
      <pc:sldChg chg="modSp mod">
        <pc:chgData name="Mikhail Khmelik" userId="6a76e1f3ea945fb9" providerId="LiveId" clId="{652E947E-3A89-4028-9E55-53D186F1F221}" dt="2022-11-16T22:55:39.335" v="215" actId="1076"/>
        <pc:sldMkLst>
          <pc:docMk/>
          <pc:sldMk cId="851085030" sldId="263"/>
        </pc:sldMkLst>
        <pc:spChg chg="mod">
          <ac:chgData name="Mikhail Khmelik" userId="6a76e1f3ea945fb9" providerId="LiveId" clId="{652E947E-3A89-4028-9E55-53D186F1F221}" dt="2022-11-16T22:55:39.335" v="215" actId="1076"/>
          <ac:spMkLst>
            <pc:docMk/>
            <pc:sldMk cId="851085030" sldId="263"/>
            <ac:spMk id="5" creationId="{5FC39D9F-7D6B-2C36-3D22-CC0E3917C9EC}"/>
          </ac:spMkLst>
        </pc:spChg>
      </pc:sldChg>
      <pc:sldChg chg="addSp modSp new mod">
        <pc:chgData name="Mikhail Khmelik" userId="6a76e1f3ea945fb9" providerId="LiveId" clId="{652E947E-3A89-4028-9E55-53D186F1F221}" dt="2022-11-16T22:57:07.263" v="402" actId="14100"/>
        <pc:sldMkLst>
          <pc:docMk/>
          <pc:sldMk cId="1283853262" sldId="264"/>
        </pc:sldMkLst>
        <pc:spChg chg="mod">
          <ac:chgData name="Mikhail Khmelik" userId="6a76e1f3ea945fb9" providerId="LiveId" clId="{652E947E-3A89-4028-9E55-53D186F1F221}" dt="2022-11-16T22:57:07.263" v="402" actId="14100"/>
          <ac:spMkLst>
            <pc:docMk/>
            <pc:sldMk cId="1283853262" sldId="264"/>
            <ac:spMk id="2" creationId="{AB851ABE-7417-A643-0687-6A3F4A892523}"/>
          </ac:spMkLst>
        </pc:spChg>
        <pc:graphicFrameChg chg="add mod modGraphic">
          <ac:chgData name="Mikhail Khmelik" userId="6a76e1f3ea945fb9" providerId="LiveId" clId="{652E947E-3A89-4028-9E55-53D186F1F221}" dt="2022-11-15T21:36:40.863" v="130" actId="14100"/>
          <ac:graphicFrameMkLst>
            <pc:docMk/>
            <pc:sldMk cId="1283853262" sldId="264"/>
            <ac:graphicFrameMk id="6" creationId="{117F8AFF-A9C3-F0B6-7347-0B3BE468947E}"/>
          </ac:graphicFrameMkLst>
        </pc:graphicFrameChg>
        <pc:picChg chg="add mod">
          <ac:chgData name="Mikhail Khmelik" userId="6a76e1f3ea945fb9" providerId="LiveId" clId="{652E947E-3A89-4028-9E55-53D186F1F221}" dt="2022-11-15T21:34:27.105" v="103" actId="14100"/>
          <ac:picMkLst>
            <pc:docMk/>
            <pc:sldMk cId="1283853262" sldId="264"/>
            <ac:picMk id="5" creationId="{04759256-4547-C0A6-95DA-9965ADBE8CE6}"/>
          </ac:picMkLst>
        </pc:picChg>
      </pc:sldChg>
      <pc:sldChg chg="addSp modSp new mod">
        <pc:chgData name="Mikhail Khmelik" userId="6a76e1f3ea945fb9" providerId="LiveId" clId="{652E947E-3A89-4028-9E55-53D186F1F221}" dt="2022-11-16T22:58:26.156" v="585" actId="20577"/>
        <pc:sldMkLst>
          <pc:docMk/>
          <pc:sldMk cId="3900717128" sldId="265"/>
        </pc:sldMkLst>
        <pc:spChg chg="mod">
          <ac:chgData name="Mikhail Khmelik" userId="6a76e1f3ea945fb9" providerId="LiveId" clId="{652E947E-3A89-4028-9E55-53D186F1F221}" dt="2022-11-16T22:58:26.156" v="585" actId="20577"/>
          <ac:spMkLst>
            <pc:docMk/>
            <pc:sldMk cId="3900717128" sldId="265"/>
            <ac:spMk id="2" creationId="{C215A51C-5F64-7084-BA3C-588B969E9051}"/>
          </ac:spMkLst>
        </pc:spChg>
        <pc:picChg chg="add mod">
          <ac:chgData name="Mikhail Khmelik" userId="6a76e1f3ea945fb9" providerId="LiveId" clId="{652E947E-3A89-4028-9E55-53D186F1F221}" dt="2022-11-15T21:38:07.491" v="135" actId="1076"/>
          <ac:picMkLst>
            <pc:docMk/>
            <pc:sldMk cId="3900717128" sldId="265"/>
            <ac:picMk id="5" creationId="{5A020604-595C-21BC-1C2A-3532B43287C5}"/>
          </ac:picMkLst>
        </pc:picChg>
      </pc:sldChg>
      <pc:sldChg chg="addSp modSp new mod">
        <pc:chgData name="Mikhail Khmelik" userId="6a76e1f3ea945fb9" providerId="LiveId" clId="{652E947E-3A89-4028-9E55-53D186F1F221}" dt="2022-11-16T22:59:28.062" v="774" actId="20577"/>
        <pc:sldMkLst>
          <pc:docMk/>
          <pc:sldMk cId="1348006753" sldId="266"/>
        </pc:sldMkLst>
        <pc:spChg chg="mod">
          <ac:chgData name="Mikhail Khmelik" userId="6a76e1f3ea945fb9" providerId="LiveId" clId="{652E947E-3A89-4028-9E55-53D186F1F221}" dt="2022-11-16T22:59:28.062" v="774" actId="20577"/>
          <ac:spMkLst>
            <pc:docMk/>
            <pc:sldMk cId="1348006753" sldId="266"/>
            <ac:spMk id="2" creationId="{7671A5C0-4788-2283-4958-D86260E55A46}"/>
          </ac:spMkLst>
        </pc:spChg>
        <pc:picChg chg="add mod">
          <ac:chgData name="Mikhail Khmelik" userId="6a76e1f3ea945fb9" providerId="LiveId" clId="{652E947E-3A89-4028-9E55-53D186F1F221}" dt="2022-11-15T21:38:41.345" v="140" actId="1076"/>
          <ac:picMkLst>
            <pc:docMk/>
            <pc:sldMk cId="1348006753" sldId="266"/>
            <ac:picMk id="5" creationId="{5793B4F1-1850-ADA3-65A3-723B1E6F0284}"/>
          </ac:picMkLst>
        </pc:picChg>
      </pc:sldChg>
      <pc:sldChg chg="addSp delSp modSp new mod">
        <pc:chgData name="Mikhail Khmelik" userId="6a76e1f3ea945fb9" providerId="LiveId" clId="{652E947E-3A89-4028-9E55-53D186F1F221}" dt="2022-11-16T23:00:31.336" v="900" actId="20577"/>
        <pc:sldMkLst>
          <pc:docMk/>
          <pc:sldMk cId="1554046073" sldId="267"/>
        </pc:sldMkLst>
        <pc:spChg chg="mod">
          <ac:chgData name="Mikhail Khmelik" userId="6a76e1f3ea945fb9" providerId="LiveId" clId="{652E947E-3A89-4028-9E55-53D186F1F221}" dt="2022-11-16T23:00:31.336" v="900" actId="20577"/>
          <ac:spMkLst>
            <pc:docMk/>
            <pc:sldMk cId="1554046073" sldId="267"/>
            <ac:spMk id="2" creationId="{186D27A8-5841-3D24-A7E3-461A9B28B246}"/>
          </ac:spMkLst>
        </pc:spChg>
        <pc:graphicFrameChg chg="add del mod modGraphic">
          <ac:chgData name="Mikhail Khmelik" userId="6a76e1f3ea945fb9" providerId="LiveId" clId="{652E947E-3A89-4028-9E55-53D186F1F221}" dt="2022-11-15T21:41:56.268" v="187" actId="478"/>
          <ac:graphicFrameMkLst>
            <pc:docMk/>
            <pc:sldMk cId="1554046073" sldId="267"/>
            <ac:graphicFrameMk id="6" creationId="{B1C08044-72A3-AF47-8CDC-35D6BA9870FB}"/>
          </ac:graphicFrameMkLst>
        </pc:graphicFrameChg>
        <pc:picChg chg="add mod">
          <ac:chgData name="Mikhail Khmelik" userId="6a76e1f3ea945fb9" providerId="LiveId" clId="{652E947E-3A89-4028-9E55-53D186F1F221}" dt="2022-11-15T21:42:05.610" v="190" actId="1076"/>
          <ac:picMkLst>
            <pc:docMk/>
            <pc:sldMk cId="1554046073" sldId="267"/>
            <ac:picMk id="5" creationId="{ED166CC1-1285-794C-C68E-37A39D44CB74}"/>
          </ac:picMkLst>
        </pc:picChg>
      </pc:sldChg>
      <pc:sldChg chg="addSp modSp new mod">
        <pc:chgData name="Mikhail Khmelik" userId="6a76e1f3ea945fb9" providerId="LiveId" clId="{652E947E-3A89-4028-9E55-53D186F1F221}" dt="2022-11-16T23:01:08.776" v="1025" actId="20577"/>
        <pc:sldMkLst>
          <pc:docMk/>
          <pc:sldMk cId="4152325520" sldId="268"/>
        </pc:sldMkLst>
        <pc:spChg chg="mod">
          <ac:chgData name="Mikhail Khmelik" userId="6a76e1f3ea945fb9" providerId="LiveId" clId="{652E947E-3A89-4028-9E55-53D186F1F221}" dt="2022-11-16T23:01:08.776" v="1025" actId="20577"/>
          <ac:spMkLst>
            <pc:docMk/>
            <pc:sldMk cId="4152325520" sldId="268"/>
            <ac:spMk id="2" creationId="{A038273E-2B0D-D630-D2EF-CA0DDAE23CD4}"/>
          </ac:spMkLst>
        </pc:spChg>
        <pc:picChg chg="add mod">
          <ac:chgData name="Mikhail Khmelik" userId="6a76e1f3ea945fb9" providerId="LiveId" clId="{652E947E-3A89-4028-9E55-53D186F1F221}" dt="2022-11-15T21:42:59.879" v="196" actId="1076"/>
          <ac:picMkLst>
            <pc:docMk/>
            <pc:sldMk cId="4152325520" sldId="268"/>
            <ac:picMk id="5" creationId="{680D295D-5DFB-4723-6311-AD47DA69500A}"/>
          </ac:picMkLst>
        </pc:picChg>
      </pc:sldChg>
      <pc:sldChg chg="addSp modSp new mod">
        <pc:chgData name="Mikhail Khmelik" userId="6a76e1f3ea945fb9" providerId="LiveId" clId="{652E947E-3A89-4028-9E55-53D186F1F221}" dt="2022-11-16T23:01:38.094" v="1123" actId="20577"/>
        <pc:sldMkLst>
          <pc:docMk/>
          <pc:sldMk cId="4235973954" sldId="269"/>
        </pc:sldMkLst>
        <pc:spChg chg="mod">
          <ac:chgData name="Mikhail Khmelik" userId="6a76e1f3ea945fb9" providerId="LiveId" clId="{652E947E-3A89-4028-9E55-53D186F1F221}" dt="2022-11-16T23:01:38.094" v="1123" actId="20577"/>
          <ac:spMkLst>
            <pc:docMk/>
            <pc:sldMk cId="4235973954" sldId="269"/>
            <ac:spMk id="2" creationId="{D62819A1-25DD-3B82-CD1E-9DB2FECE1281}"/>
          </ac:spMkLst>
        </pc:spChg>
        <pc:picChg chg="add mod">
          <ac:chgData name="Mikhail Khmelik" userId="6a76e1f3ea945fb9" providerId="LiveId" clId="{652E947E-3A89-4028-9E55-53D186F1F221}" dt="2022-11-15T21:43:35.213" v="200" actId="14100"/>
          <ac:picMkLst>
            <pc:docMk/>
            <pc:sldMk cId="4235973954" sldId="269"/>
            <ac:picMk id="5" creationId="{357D2176-1BD4-A9E9-8280-D177F6328442}"/>
          </ac:picMkLst>
        </pc:picChg>
      </pc:sldChg>
    </pc:docChg>
  </pc:docChgLst>
  <pc:docChgLst>
    <pc:chgData name="Mikhail Khmelik" userId="6a76e1f3ea945fb9" providerId="LiveId" clId="{3D3CFDDC-C405-4BE1-9C29-E8F3766180BD}"/>
    <pc:docChg chg="undo custSel addSld modSld modMainMaster">
      <pc:chgData name="Mikhail Khmelik" userId="6a76e1f3ea945fb9" providerId="LiveId" clId="{3D3CFDDC-C405-4BE1-9C29-E8F3766180BD}" dt="2022-09-03T17:42:35.696" v="1768" actId="14100"/>
      <pc:docMkLst>
        <pc:docMk/>
      </pc:docMkLst>
      <pc:sldChg chg="modSp new mod">
        <pc:chgData name="Mikhail Khmelik" userId="6a76e1f3ea945fb9" providerId="LiveId" clId="{3D3CFDDC-C405-4BE1-9C29-E8F3766180BD}" dt="2022-09-03T17:42:35.696" v="1768" actId="14100"/>
        <pc:sldMkLst>
          <pc:docMk/>
          <pc:sldMk cId="2640776052" sldId="256"/>
        </pc:sldMkLst>
        <pc:spChg chg="mod">
          <ac:chgData name="Mikhail Khmelik" userId="6a76e1f3ea945fb9" providerId="LiveId" clId="{3D3CFDDC-C405-4BE1-9C29-E8F3766180BD}" dt="2022-09-03T17:42:35.696" v="1768" actId="14100"/>
          <ac:spMkLst>
            <pc:docMk/>
            <pc:sldMk cId="2640776052" sldId="256"/>
            <ac:spMk id="2" creationId="{FC99BA31-BDD5-BF18-1016-AA5FC8E6D7A7}"/>
          </ac:spMkLst>
        </pc:spChg>
        <pc:spChg chg="mod">
          <ac:chgData name="Mikhail Khmelik" userId="6a76e1f3ea945fb9" providerId="LiveId" clId="{3D3CFDDC-C405-4BE1-9C29-E8F3766180BD}" dt="2022-09-03T17:37:17.387" v="1686" actId="14100"/>
          <ac:spMkLst>
            <pc:docMk/>
            <pc:sldMk cId="2640776052" sldId="256"/>
            <ac:spMk id="3" creationId="{CF9F48D6-2410-647C-A750-77464D2ED6EE}"/>
          </ac:spMkLst>
        </pc:spChg>
      </pc:sldChg>
      <pc:sldChg chg="addSp delSp modSp new mod setBg">
        <pc:chgData name="Mikhail Khmelik" userId="6a76e1f3ea945fb9" providerId="LiveId" clId="{3D3CFDDC-C405-4BE1-9C29-E8F3766180BD}" dt="2022-08-29T19:20:50.163" v="465" actId="20577"/>
        <pc:sldMkLst>
          <pc:docMk/>
          <pc:sldMk cId="2851797459" sldId="257"/>
        </pc:sldMkLst>
        <pc:spChg chg="mod">
          <ac:chgData name="Mikhail Khmelik" userId="6a76e1f3ea945fb9" providerId="LiveId" clId="{3D3CFDDC-C405-4BE1-9C29-E8F3766180BD}" dt="2022-08-29T19:20:50.163" v="465" actId="20577"/>
          <ac:spMkLst>
            <pc:docMk/>
            <pc:sldMk cId="2851797459" sldId="257"/>
            <ac:spMk id="2" creationId="{5DC3F23F-AC08-9AEB-3FA9-527FEB21B39A}"/>
          </ac:spMkLst>
        </pc:spChg>
        <pc:spChg chg="mod">
          <ac:chgData name="Mikhail Khmelik" userId="6a76e1f3ea945fb9" providerId="LiveId" clId="{3D3CFDDC-C405-4BE1-9C29-E8F3766180BD}" dt="2022-08-29T19:15:09.427" v="248" actId="26606"/>
          <ac:spMkLst>
            <pc:docMk/>
            <pc:sldMk cId="2851797459" sldId="257"/>
            <ac:spMk id="5" creationId="{3A7E5F8E-539E-A7AB-F9CF-9C6130CE2368}"/>
          </ac:spMkLst>
        </pc:spChg>
        <pc:spChg chg="add del">
          <ac:chgData name="Mikhail Khmelik" userId="6a76e1f3ea945fb9" providerId="LiveId" clId="{3D3CFDDC-C405-4BE1-9C29-E8F3766180BD}" dt="2022-08-29T19:15:09.427" v="248" actId="26606"/>
          <ac:spMkLst>
            <pc:docMk/>
            <pc:sldMk cId="2851797459" sldId="257"/>
            <ac:spMk id="11" creationId="{99ED5833-B85B-4103-8A3B-CAB0308E6C15}"/>
          </ac:spMkLst>
        </pc:spChg>
        <pc:picChg chg="add mod">
          <ac:chgData name="Mikhail Khmelik" userId="6a76e1f3ea945fb9" providerId="LiveId" clId="{3D3CFDDC-C405-4BE1-9C29-E8F3766180BD}" dt="2022-08-29T19:15:09.427" v="248" actId="26606"/>
          <ac:picMkLst>
            <pc:docMk/>
            <pc:sldMk cId="2851797459" sldId="257"/>
            <ac:picMk id="4" creationId="{E214F343-49E2-6AF9-5A7E-B4ECAA93EF69}"/>
          </ac:picMkLst>
        </pc:picChg>
        <pc:picChg chg="add del mod ord">
          <ac:chgData name="Mikhail Khmelik" userId="6a76e1f3ea945fb9" providerId="LiveId" clId="{3D3CFDDC-C405-4BE1-9C29-E8F3766180BD}" dt="2022-08-29T19:15:10.879" v="249" actId="34307"/>
          <ac:picMkLst>
            <pc:docMk/>
            <pc:sldMk cId="2851797459" sldId="257"/>
            <ac:picMk id="6" creationId="{7BB48F75-235C-53FE-739C-BEE39FD0B391}"/>
          </ac:picMkLst>
        </pc:picChg>
      </pc:sldChg>
      <pc:sldChg chg="addSp modSp new mod">
        <pc:chgData name="Mikhail Khmelik" userId="6a76e1f3ea945fb9" providerId="LiveId" clId="{3D3CFDDC-C405-4BE1-9C29-E8F3766180BD}" dt="2022-09-03T17:38:43.259" v="1701" actId="14100"/>
        <pc:sldMkLst>
          <pc:docMk/>
          <pc:sldMk cId="527372454" sldId="258"/>
        </pc:sldMkLst>
        <pc:spChg chg="mod">
          <ac:chgData name="Mikhail Khmelik" userId="6a76e1f3ea945fb9" providerId="LiveId" clId="{3D3CFDDC-C405-4BE1-9C29-E8F3766180BD}" dt="2022-09-03T17:37:57.338" v="1695" actId="20577"/>
          <ac:spMkLst>
            <pc:docMk/>
            <pc:sldMk cId="527372454" sldId="258"/>
            <ac:spMk id="2" creationId="{3B7F812D-8B28-5CF4-0328-06B8D042F56F}"/>
          </ac:spMkLst>
        </pc:spChg>
        <pc:picChg chg="add mod">
          <ac:chgData name="Mikhail Khmelik" userId="6a76e1f3ea945fb9" providerId="LiveId" clId="{3D3CFDDC-C405-4BE1-9C29-E8F3766180BD}" dt="2022-09-03T17:38:43.259" v="1701" actId="14100"/>
          <ac:picMkLst>
            <pc:docMk/>
            <pc:sldMk cId="527372454" sldId="258"/>
            <ac:picMk id="5" creationId="{3F8E8679-0136-10CE-8B17-EE42DC53D590}"/>
          </ac:picMkLst>
        </pc:picChg>
        <pc:picChg chg="add mod">
          <ac:chgData name="Mikhail Khmelik" userId="6a76e1f3ea945fb9" providerId="LiveId" clId="{3D3CFDDC-C405-4BE1-9C29-E8F3766180BD}" dt="2022-09-03T17:38:37.111" v="1700" actId="1076"/>
          <ac:picMkLst>
            <pc:docMk/>
            <pc:sldMk cId="527372454" sldId="258"/>
            <ac:picMk id="6" creationId="{F531F355-5345-3F56-B089-EE860B86DA97}"/>
          </ac:picMkLst>
        </pc:picChg>
      </pc:sldChg>
      <pc:sldChg chg="addSp modSp new mod">
        <pc:chgData name="Mikhail Khmelik" userId="6a76e1f3ea945fb9" providerId="LiveId" clId="{3D3CFDDC-C405-4BE1-9C29-E8F3766180BD}" dt="2022-08-31T21:35:54.381" v="1569" actId="1076"/>
        <pc:sldMkLst>
          <pc:docMk/>
          <pc:sldMk cId="3077492460" sldId="259"/>
        </pc:sldMkLst>
        <pc:spChg chg="mod">
          <ac:chgData name="Mikhail Khmelik" userId="6a76e1f3ea945fb9" providerId="LiveId" clId="{3D3CFDDC-C405-4BE1-9C29-E8F3766180BD}" dt="2022-08-31T21:35:40.462" v="1567" actId="20577"/>
          <ac:spMkLst>
            <pc:docMk/>
            <pc:sldMk cId="3077492460" sldId="259"/>
            <ac:spMk id="2" creationId="{DB89D3CA-DB0A-0FAD-1631-859512E50B1D}"/>
          </ac:spMkLst>
        </pc:spChg>
        <pc:picChg chg="add mod">
          <ac:chgData name="Mikhail Khmelik" userId="6a76e1f3ea945fb9" providerId="LiveId" clId="{3D3CFDDC-C405-4BE1-9C29-E8F3766180BD}" dt="2022-08-31T21:35:54.381" v="1569" actId="1076"/>
          <ac:picMkLst>
            <pc:docMk/>
            <pc:sldMk cId="3077492460" sldId="259"/>
            <ac:picMk id="5" creationId="{E5784211-D82E-1796-C322-9C28F9E3742C}"/>
          </ac:picMkLst>
        </pc:picChg>
      </pc:sldChg>
      <pc:sldChg chg="addSp modSp new mod">
        <pc:chgData name="Mikhail Khmelik" userId="6a76e1f3ea945fb9" providerId="LiveId" clId="{3D3CFDDC-C405-4BE1-9C29-E8F3766180BD}" dt="2022-08-31T21:19:22.963" v="929" actId="6549"/>
        <pc:sldMkLst>
          <pc:docMk/>
          <pc:sldMk cId="1085389414" sldId="260"/>
        </pc:sldMkLst>
        <pc:spChg chg="mod">
          <ac:chgData name="Mikhail Khmelik" userId="6a76e1f3ea945fb9" providerId="LiveId" clId="{3D3CFDDC-C405-4BE1-9C29-E8F3766180BD}" dt="2022-08-31T21:19:22.963" v="929" actId="6549"/>
          <ac:spMkLst>
            <pc:docMk/>
            <pc:sldMk cId="1085389414" sldId="260"/>
            <ac:spMk id="2" creationId="{1C46AD31-D453-89CB-FA71-B40718DAC2CA}"/>
          </ac:spMkLst>
        </pc:spChg>
        <pc:picChg chg="add mod">
          <ac:chgData name="Mikhail Khmelik" userId="6a76e1f3ea945fb9" providerId="LiveId" clId="{3D3CFDDC-C405-4BE1-9C29-E8F3766180BD}" dt="2022-08-29T19:26:17.915" v="703" actId="14100"/>
          <ac:picMkLst>
            <pc:docMk/>
            <pc:sldMk cId="1085389414" sldId="260"/>
            <ac:picMk id="5" creationId="{DA0EA037-E425-FCD6-E112-C6FC4B80D06A}"/>
          </ac:picMkLst>
        </pc:picChg>
      </pc:sldChg>
      <pc:sldChg chg="addSp modSp new mod">
        <pc:chgData name="Mikhail Khmelik" userId="6a76e1f3ea945fb9" providerId="LiveId" clId="{3D3CFDDC-C405-4BE1-9C29-E8F3766180BD}" dt="2022-08-31T21:26:55.075" v="1453" actId="14100"/>
        <pc:sldMkLst>
          <pc:docMk/>
          <pc:sldMk cId="2899925212" sldId="261"/>
        </pc:sldMkLst>
        <pc:spChg chg="mod">
          <ac:chgData name="Mikhail Khmelik" userId="6a76e1f3ea945fb9" providerId="LiveId" clId="{3D3CFDDC-C405-4BE1-9C29-E8F3766180BD}" dt="2022-08-29T19:29:01.149" v="917" actId="20577"/>
          <ac:spMkLst>
            <pc:docMk/>
            <pc:sldMk cId="2899925212" sldId="261"/>
            <ac:spMk id="2" creationId="{4279EF1E-AB2E-9188-B1DB-A4688F04469D}"/>
          </ac:spMkLst>
        </pc:spChg>
        <pc:spChg chg="add mod">
          <ac:chgData name="Mikhail Khmelik" userId="6a76e1f3ea945fb9" providerId="LiveId" clId="{3D3CFDDC-C405-4BE1-9C29-E8F3766180BD}" dt="2022-08-31T21:26:55.075" v="1453" actId="14100"/>
          <ac:spMkLst>
            <pc:docMk/>
            <pc:sldMk cId="2899925212" sldId="261"/>
            <ac:spMk id="4" creationId="{EEEAEFCE-DB96-2C7B-600A-546AE7707FF5}"/>
          </ac:spMkLst>
        </pc:spChg>
        <pc:picChg chg="add mod">
          <ac:chgData name="Mikhail Khmelik" userId="6a76e1f3ea945fb9" providerId="LiveId" clId="{3D3CFDDC-C405-4BE1-9C29-E8F3766180BD}" dt="2022-08-31T21:26:34.517" v="1448" actId="1076"/>
          <ac:picMkLst>
            <pc:docMk/>
            <pc:sldMk cId="2899925212" sldId="261"/>
            <ac:picMk id="5" creationId="{6C60AF1A-D003-E875-8916-1C65A9E12AB1}"/>
          </ac:picMkLst>
        </pc:picChg>
      </pc:sldChg>
      <pc:sldChg chg="addSp modSp new mod">
        <pc:chgData name="Mikhail Khmelik" userId="6a76e1f3ea945fb9" providerId="LiveId" clId="{3D3CFDDC-C405-4BE1-9C29-E8F3766180BD}" dt="2022-08-31T21:26:18.445" v="1444" actId="1076"/>
        <pc:sldMkLst>
          <pc:docMk/>
          <pc:sldMk cId="2898900593" sldId="262"/>
        </pc:sldMkLst>
        <pc:spChg chg="mod">
          <ac:chgData name="Mikhail Khmelik" userId="6a76e1f3ea945fb9" providerId="LiveId" clId="{3D3CFDDC-C405-4BE1-9C29-E8F3766180BD}" dt="2022-08-31T21:20:33.370" v="1036" actId="20577"/>
          <ac:spMkLst>
            <pc:docMk/>
            <pc:sldMk cId="2898900593" sldId="262"/>
            <ac:spMk id="2" creationId="{E5A56B44-3446-3D02-0C36-3E9F7BB5E393}"/>
          </ac:spMkLst>
        </pc:spChg>
        <pc:spChg chg="add mod">
          <ac:chgData name="Mikhail Khmelik" userId="6a76e1f3ea945fb9" providerId="LiveId" clId="{3D3CFDDC-C405-4BE1-9C29-E8F3766180BD}" dt="2022-08-31T21:26:10.577" v="1441" actId="14100"/>
          <ac:spMkLst>
            <pc:docMk/>
            <pc:sldMk cId="2898900593" sldId="262"/>
            <ac:spMk id="7" creationId="{656ACB2B-B642-3ED1-D306-091E0D35C769}"/>
          </ac:spMkLst>
        </pc:spChg>
        <pc:picChg chg="add mod">
          <ac:chgData name="Mikhail Khmelik" userId="6a76e1f3ea945fb9" providerId="LiveId" clId="{3D3CFDDC-C405-4BE1-9C29-E8F3766180BD}" dt="2022-08-31T21:26:18.445" v="1444" actId="1076"/>
          <ac:picMkLst>
            <pc:docMk/>
            <pc:sldMk cId="2898900593" sldId="262"/>
            <ac:picMk id="5" creationId="{2AEE3329-9E3F-5A02-E543-9E7F89C04F42}"/>
          </ac:picMkLst>
        </pc:picChg>
      </pc:sldChg>
      <pc:sldChg chg="addSp modSp new mod">
        <pc:chgData name="Mikhail Khmelik" userId="6a76e1f3ea945fb9" providerId="LiveId" clId="{3D3CFDDC-C405-4BE1-9C29-E8F3766180BD}" dt="2022-09-03T17:37:43.838" v="1694" actId="404"/>
        <pc:sldMkLst>
          <pc:docMk/>
          <pc:sldMk cId="851085030" sldId="263"/>
        </pc:sldMkLst>
        <pc:spChg chg="mod">
          <ac:chgData name="Mikhail Khmelik" userId="6a76e1f3ea945fb9" providerId="LiveId" clId="{3D3CFDDC-C405-4BE1-9C29-E8F3766180BD}" dt="2022-08-31T22:02:33.336" v="1605" actId="20577"/>
          <ac:spMkLst>
            <pc:docMk/>
            <pc:sldMk cId="851085030" sldId="263"/>
            <ac:spMk id="2" creationId="{27378E32-24C5-C88C-E1D5-D9B9325967FB}"/>
          </ac:spMkLst>
        </pc:spChg>
        <pc:spChg chg="add mod">
          <ac:chgData name="Mikhail Khmelik" userId="6a76e1f3ea945fb9" providerId="LiveId" clId="{3D3CFDDC-C405-4BE1-9C29-E8F3766180BD}" dt="2022-09-03T17:37:43.838" v="1694" actId="404"/>
          <ac:spMkLst>
            <pc:docMk/>
            <pc:sldMk cId="851085030" sldId="263"/>
            <ac:spMk id="5" creationId="{5FC39D9F-7D6B-2C36-3D22-CC0E3917C9EC}"/>
          </ac:spMkLst>
        </pc:spChg>
      </pc:sldChg>
      <pc:sldMasterChg chg="modSp mod addSldLayout delSldLayout modSldLayout">
        <pc:chgData name="Mikhail Khmelik" userId="6a76e1f3ea945fb9" providerId="LiveId" clId="{3D3CFDDC-C405-4BE1-9C29-E8F3766180BD}" dt="2022-08-29T19:16:02.451" v="257" actId="113"/>
        <pc:sldMasterMkLst>
          <pc:docMk/>
          <pc:sldMasterMk cId="1617390060" sldId="2147483648"/>
        </pc:sldMasterMkLst>
        <pc:spChg chg="mod">
          <ac:chgData name="Mikhail Khmelik" userId="6a76e1f3ea945fb9" providerId="LiveId" clId="{3D3CFDDC-C405-4BE1-9C29-E8F3766180BD}" dt="2022-08-29T19:16:02.451" v="257" actId="113"/>
          <ac:spMkLst>
            <pc:docMk/>
            <pc:sldMasterMk cId="1617390060" sldId="2147483648"/>
            <ac:spMk id="2" creationId="{0BE0CF3F-0AA9-0B31-275B-056BC7615D28}"/>
          </ac:spMkLst>
        </pc:spChg>
        <pc:spChg chg="mod">
          <ac:chgData name="Mikhail Khmelik" userId="6a76e1f3ea945fb9" providerId="LiveId" clId="{3D3CFDDC-C405-4BE1-9C29-E8F3766180BD}" dt="2022-08-29T19:13:12.972" v="208" actId="255"/>
          <ac:spMkLst>
            <pc:docMk/>
            <pc:sldMasterMk cId="1617390060" sldId="2147483648"/>
            <ac:spMk id="3" creationId="{E4E31DE3-320E-6025-B36B-AF41BED4BC3D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4" creationId="{2C2DB063-A399-D539-65FF-6DF31C4A0D3F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5" creationId="{BF8F973D-B59A-3AC5-CDCB-A6C2A4E97ED6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6" creationId="{1039A90B-3B5B-BB04-00F9-E8AC43A9FAC5}"/>
          </ac:spMkLst>
        </pc:spChg>
        <pc:sldLayoutChg chg="modSp">
          <pc:chgData name="Mikhail Khmelik" userId="6a76e1f3ea945fb9" providerId="LiveId" clId="{3D3CFDDC-C405-4BE1-9C29-E8F3766180BD}" dt="2022-08-29T18:58:32.309" v="34" actId="404"/>
          <pc:sldLayoutMkLst>
            <pc:docMk/>
            <pc:sldMasterMk cId="1617390060" sldId="2147483648"/>
            <pc:sldLayoutMk cId="1772264550" sldId="2147483649"/>
          </pc:sldLayoutMkLst>
          <pc:spChg chg="mod">
            <ac:chgData name="Mikhail Khmelik" userId="6a76e1f3ea945fb9" providerId="LiveId" clId="{3D3CFDDC-C405-4BE1-9C29-E8F3766180BD}" dt="2022-08-29T18:58:32.309" v="34" actId="404"/>
            <ac:spMkLst>
              <pc:docMk/>
              <pc:sldMasterMk cId="1617390060" sldId="2147483648"/>
              <pc:sldLayoutMk cId="1772264550" sldId="2147483649"/>
              <ac:spMk id="2" creationId="{C2705A7C-1EAE-C6F2-4348-6F0C6E25BF7D}"/>
            </ac:spMkLst>
          </pc:spChg>
        </pc:sldLayoutChg>
        <pc:sldLayoutChg chg="modSp new mod">
          <pc:chgData name="Mikhail Khmelik" userId="6a76e1f3ea945fb9" providerId="LiveId" clId="{3D3CFDDC-C405-4BE1-9C29-E8F3766180BD}" dt="2022-08-29T19:15:55.454" v="254" actId="1076"/>
          <pc:sldLayoutMkLst>
            <pc:docMk/>
            <pc:sldMasterMk cId="1617390060" sldId="2147483648"/>
            <pc:sldLayoutMk cId="260696209" sldId="2147483650"/>
          </pc:sldLayoutMkLst>
          <pc:spChg chg="mod">
            <ac:chgData name="Mikhail Khmelik" userId="6a76e1f3ea945fb9" providerId="LiveId" clId="{3D3CFDDC-C405-4BE1-9C29-E8F3766180BD}" dt="2022-08-29T19:15:55.454" v="254" actId="1076"/>
            <ac:spMkLst>
              <pc:docMk/>
              <pc:sldMasterMk cId="1617390060" sldId="2147483648"/>
              <pc:sldLayoutMk cId="260696209" sldId="2147483650"/>
              <ac:spMk id="2" creationId="{29403049-A8AE-F933-9079-65383AF0CB42}"/>
            </ac:spMkLst>
          </pc:spChg>
        </pc:sldLayoutChg>
        <pc:sldLayoutChg chg="del">
          <pc:chgData name="Mikhail Khmelik" userId="6a76e1f3ea945fb9" providerId="LiveId" clId="{3D3CFDDC-C405-4BE1-9C29-E8F3766180BD}" dt="2022-08-29T18:57:58.941" v="1" actId="2696"/>
          <pc:sldLayoutMkLst>
            <pc:docMk/>
            <pc:sldMasterMk cId="1617390060" sldId="2147483648"/>
            <pc:sldLayoutMk cId="1247744471" sldId="2147483650"/>
          </pc:sldLayoutMkLst>
        </pc:sldLayoutChg>
        <pc:sldLayoutChg chg="del">
          <pc:chgData name="Mikhail Khmelik" userId="6a76e1f3ea945fb9" providerId="LiveId" clId="{3D3CFDDC-C405-4BE1-9C29-E8F3766180BD}" dt="2022-08-29T18:57:58.953" v="2" actId="2696"/>
          <pc:sldLayoutMkLst>
            <pc:docMk/>
            <pc:sldMasterMk cId="1617390060" sldId="2147483648"/>
            <pc:sldLayoutMk cId="338769088" sldId="2147483651"/>
          </pc:sldLayoutMkLst>
        </pc:sldLayoutChg>
        <pc:sldLayoutChg chg="del">
          <pc:chgData name="Mikhail Khmelik" userId="6a76e1f3ea945fb9" providerId="LiveId" clId="{3D3CFDDC-C405-4BE1-9C29-E8F3766180BD}" dt="2022-08-29T18:57:58.965" v="3" actId="2696"/>
          <pc:sldLayoutMkLst>
            <pc:docMk/>
            <pc:sldMasterMk cId="1617390060" sldId="2147483648"/>
            <pc:sldLayoutMk cId="3503378859" sldId="2147483652"/>
          </pc:sldLayoutMkLst>
        </pc:sldLayoutChg>
        <pc:sldLayoutChg chg="del">
          <pc:chgData name="Mikhail Khmelik" userId="6a76e1f3ea945fb9" providerId="LiveId" clId="{3D3CFDDC-C405-4BE1-9C29-E8F3766180BD}" dt="2022-08-29T18:57:58.977" v="4" actId="2696"/>
          <pc:sldLayoutMkLst>
            <pc:docMk/>
            <pc:sldMasterMk cId="1617390060" sldId="2147483648"/>
            <pc:sldLayoutMk cId="2180403483" sldId="2147483653"/>
          </pc:sldLayoutMkLst>
        </pc:sldLayoutChg>
        <pc:sldLayoutChg chg="del">
          <pc:chgData name="Mikhail Khmelik" userId="6a76e1f3ea945fb9" providerId="LiveId" clId="{3D3CFDDC-C405-4BE1-9C29-E8F3766180BD}" dt="2022-08-29T18:57:58.981" v="5" actId="2696"/>
          <pc:sldLayoutMkLst>
            <pc:docMk/>
            <pc:sldMasterMk cId="1617390060" sldId="2147483648"/>
            <pc:sldLayoutMk cId="1606500946" sldId="2147483654"/>
          </pc:sldLayoutMkLst>
        </pc:sldLayoutChg>
        <pc:sldLayoutChg chg="del">
          <pc:chgData name="Mikhail Khmelik" userId="6a76e1f3ea945fb9" providerId="LiveId" clId="{3D3CFDDC-C405-4BE1-9C29-E8F3766180BD}" dt="2022-08-29T18:57:58.989" v="6" actId="2696"/>
          <pc:sldLayoutMkLst>
            <pc:docMk/>
            <pc:sldMasterMk cId="1617390060" sldId="2147483648"/>
            <pc:sldLayoutMk cId="1481090529" sldId="2147483655"/>
          </pc:sldLayoutMkLst>
        </pc:sldLayoutChg>
        <pc:sldLayoutChg chg="del">
          <pc:chgData name="Mikhail Khmelik" userId="6a76e1f3ea945fb9" providerId="LiveId" clId="{3D3CFDDC-C405-4BE1-9C29-E8F3766180BD}" dt="2022-08-29T18:57:58.997" v="7" actId="2696"/>
          <pc:sldLayoutMkLst>
            <pc:docMk/>
            <pc:sldMasterMk cId="1617390060" sldId="2147483648"/>
            <pc:sldLayoutMk cId="4009656091" sldId="2147483656"/>
          </pc:sldLayoutMkLst>
        </pc:sldLayoutChg>
        <pc:sldLayoutChg chg="del">
          <pc:chgData name="Mikhail Khmelik" userId="6a76e1f3ea945fb9" providerId="LiveId" clId="{3D3CFDDC-C405-4BE1-9C29-E8F3766180BD}" dt="2022-08-29T18:57:59.001" v="8" actId="2696"/>
          <pc:sldLayoutMkLst>
            <pc:docMk/>
            <pc:sldMasterMk cId="1617390060" sldId="2147483648"/>
            <pc:sldLayoutMk cId="487762418" sldId="2147483657"/>
          </pc:sldLayoutMkLst>
        </pc:sldLayoutChg>
        <pc:sldLayoutChg chg="del">
          <pc:chgData name="Mikhail Khmelik" userId="6a76e1f3ea945fb9" providerId="LiveId" clId="{3D3CFDDC-C405-4BE1-9C29-E8F3766180BD}" dt="2022-08-29T18:57:59.009" v="9" actId="2696"/>
          <pc:sldLayoutMkLst>
            <pc:docMk/>
            <pc:sldMasterMk cId="1617390060" sldId="2147483648"/>
            <pc:sldLayoutMk cId="1462962160" sldId="2147483658"/>
          </pc:sldLayoutMkLst>
        </pc:sldLayoutChg>
        <pc:sldLayoutChg chg="del">
          <pc:chgData name="Mikhail Khmelik" userId="6a76e1f3ea945fb9" providerId="LiveId" clId="{3D3CFDDC-C405-4BE1-9C29-E8F3766180BD}" dt="2022-08-29T18:57:59.017" v="10" actId="2696"/>
          <pc:sldLayoutMkLst>
            <pc:docMk/>
            <pc:sldMasterMk cId="1617390060" sldId="2147483648"/>
            <pc:sldLayoutMk cId="215990672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D785-E323-48E6-B2AF-F38245484FD6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112EC-3BC2-4F19-AB12-12A755563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5A7C-1EAE-C6F2-4348-6F0C6E25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E1B8C-0998-4778-5344-89809844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657-033F-5740-95CE-EB385669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0127-7D1C-4D5E-BE64-B2FBED6E857F}" type="datetime1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EE6-13A2-2F06-FE6D-7702338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3E7F-3C68-5B5B-AE15-179817F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3049-A8AE-F933-9079-65383AF0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10E7A-B2B9-9A08-181F-877193C7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8883-EBE0-4DB6-9A1D-73D7C3707760}" type="datetime1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827D-21D9-6465-6A8A-E0E2784B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F64D7-E6B4-0881-0E23-08D4BAC7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0CF3F-0AA9-0B31-275B-056BC761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31DE3-320E-6025-B36B-AF41BED4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B063-A399-D539-65FF-6DF31C4A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890E51-CEA5-41AE-BB61-54227256A4B3}" type="datetime1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973D-B59A-3AC5-CDCB-A6C2A4E97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A90B-3B5B-BB04-00F9-E8AC43A9F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DC3677-8C5A-44E3-90EE-94ACB1AA5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A31-BDD5-BF18-1016-AA5FC8E6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0328"/>
          </a:xfrm>
        </p:spPr>
        <p:txBody>
          <a:bodyPr anchor="b">
            <a:normAutofit/>
          </a:bodyPr>
          <a:lstStyle/>
          <a:p>
            <a:pPr algn="l"/>
            <a:r>
              <a:rPr lang="ru-RU" sz="3200" dirty="0"/>
              <a:t>Исследование рынка</a:t>
            </a:r>
            <a:br>
              <a:rPr lang="ru-RU" sz="3200" dirty="0"/>
            </a:br>
            <a:r>
              <a:rPr lang="ru-RU" sz="3200" dirty="0"/>
              <a:t>общественного питания в Москве</a:t>
            </a:r>
            <a:r>
              <a:rPr lang="en-GB" sz="3200" dirty="0"/>
              <a:t>:</a:t>
            </a:r>
            <a:br>
              <a:rPr lang="ru-RU" sz="3200" dirty="0"/>
            </a:br>
            <a:br>
              <a:rPr lang="en-GB" sz="3200" dirty="0"/>
            </a:br>
            <a:r>
              <a:rPr lang="ru-RU" sz="3200" dirty="0"/>
              <a:t>перспективы открытия нового кафе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48D6-2410-647C-A750-77464D2E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4526"/>
            <a:ext cx="9144000" cy="673274"/>
          </a:xfrm>
        </p:spPr>
        <p:txBody>
          <a:bodyPr/>
          <a:lstStyle/>
          <a:p>
            <a:pPr algn="l"/>
            <a:r>
              <a:rPr lang="ru-RU" sz="1800" dirty="0"/>
              <a:t>Год: 2022</a:t>
            </a:r>
          </a:p>
          <a:p>
            <a:pPr algn="l"/>
            <a:r>
              <a:rPr lang="ru-RU" sz="1800" dirty="0"/>
              <a:t>Выполнил: Михаил Хмелик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A6E62-0E81-74C0-3A4A-DEE32BF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E32-24C5-C88C-E1D5-D9B93259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исследования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F75A0-2616-C397-08B9-B34F12E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39D9F-7D6B-2C36-3D22-CC0E3917C9EC}"/>
              </a:ext>
            </a:extLst>
          </p:cNvPr>
          <p:cNvSpPr txBox="1"/>
          <p:nvPr/>
        </p:nvSpPr>
        <p:spPr>
          <a:xfrm>
            <a:off x="838200" y="1994729"/>
            <a:ext cx="9320408" cy="2868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1. Центральный округ лидирует и по количеству кафе, и по рейтингам, и по медианной стоимость чашки кофе (75-120 рублей). Большинство из них - несетевые, а также не работают круглосуточно. Тем не менее, это необязтельно озаначает, что надо открываться в ЦАО: там будет тяжело выделиться из обшего количества заведений, а также предложить что-то новое.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2. Возможной стратегией может быть открытие кафе на западе Москвы с фокусом на хорошее качество продукции (чтобы выделиться по сравнению с другими заведениями). Здесь меньше конкуренция, но медианный чек все равно высокий. Также, есть длинное Рублевское шоссе, на котором можно ловить потценциальных клиентов.</a:t>
            </a:r>
            <a:endParaRPr lang="ru-RU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F23F-AC08-9AEB-3FA9-527FEB21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рассматриваем выборку из 8К заведений, большинство из которых – несетевые кафе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E5F8E-539E-A7AB-F9CF-9C6130CE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555386-65FF-FB22-89FF-4BFD8C967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53523"/>
              </p:ext>
            </p:extLst>
          </p:nvPr>
        </p:nvGraphicFramePr>
        <p:xfrm>
          <a:off x="7914363" y="2591626"/>
          <a:ext cx="3339112" cy="2587890"/>
        </p:xfrm>
        <a:graphic>
          <a:graphicData uri="http://schemas.openxmlformats.org/drawingml/2006/table">
            <a:tbl>
              <a:tblPr/>
              <a:tblGrid>
                <a:gridCol w="1368000">
                  <a:extLst>
                    <a:ext uri="{9D8B030D-6E8A-4147-A177-3AD203B41FA5}">
                      <a16:colId xmlns:a16="http://schemas.microsoft.com/office/drawing/2014/main" val="237240334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168616939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48740558"/>
                    </a:ext>
                  </a:extLst>
                </a:gridCol>
              </a:tblGrid>
              <a:tr h="25878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place_count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place_per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%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29364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кафе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2345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94873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ресторан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900164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кофейня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1392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599559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бар,паб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743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39388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пиццерия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625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89895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быстрое питание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599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38298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столовая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00441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булочная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694850"/>
                  </a:ext>
                </a:extLst>
              </a:tr>
              <a:tr h="25878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8270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3476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F852639-5C43-900B-CDAD-F53463C4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84953"/>
            <a:ext cx="6771362" cy="33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1ABE-7417-A643-0687-6A3F4A89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9652348" cy="1325563"/>
          </a:xfrm>
        </p:spPr>
        <p:txBody>
          <a:bodyPr/>
          <a:lstStyle/>
          <a:p>
            <a:r>
              <a:rPr lang="ru-RU" dirty="0"/>
              <a:t>Количество мест по каждой категории заведений колеблется от 60 до 85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F9968-83E8-4D69-1BE1-D15972AB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59256-4547-C0A6-95DA-9965ADBE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961"/>
            <a:ext cx="7838130" cy="38030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7F8AFF-A9C3-F0B6-7347-0B3BE4689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6589"/>
              </p:ext>
            </p:extLst>
          </p:nvPr>
        </p:nvGraphicFramePr>
        <p:xfrm>
          <a:off x="8808952" y="2560478"/>
          <a:ext cx="2544849" cy="2493776"/>
        </p:xfrm>
        <a:graphic>
          <a:graphicData uri="http://schemas.openxmlformats.org/drawingml/2006/table">
            <a:tbl>
              <a:tblPr/>
              <a:tblGrid>
                <a:gridCol w="736667">
                  <a:extLst>
                    <a:ext uri="{9D8B030D-6E8A-4147-A177-3AD203B41FA5}">
                      <a16:colId xmlns:a16="http://schemas.microsoft.com/office/drawing/2014/main" val="562954905"/>
                    </a:ext>
                  </a:extLst>
                </a:gridCol>
                <a:gridCol w="904091">
                  <a:extLst>
                    <a:ext uri="{9D8B030D-6E8A-4147-A177-3AD203B41FA5}">
                      <a16:colId xmlns:a16="http://schemas.microsoft.com/office/drawing/2014/main" val="3412532007"/>
                    </a:ext>
                  </a:extLst>
                </a:gridCol>
                <a:gridCol w="904091">
                  <a:extLst>
                    <a:ext uri="{9D8B030D-6E8A-4147-A177-3AD203B41FA5}">
                      <a16:colId xmlns:a16="http://schemas.microsoft.com/office/drawing/2014/main" val="4267804492"/>
                    </a:ext>
                  </a:extLst>
                </a:gridCol>
              </a:tblGrid>
              <a:tr h="2557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seats_mean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seats_median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06240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ресторан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108.2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47964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бар,паб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101.8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70083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кофейня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99.7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32490"/>
                  </a:ext>
                </a:extLst>
              </a:tr>
              <a:tr h="447600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быстрое питание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98.1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609736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столовая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90.4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65948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булочная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89.8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865581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пиццерия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86.8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573612"/>
                  </a:ext>
                </a:extLst>
              </a:tr>
              <a:tr h="255772"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кафе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60.0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8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A51C-5F64-7084-BA3C-588B969E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ЦАО находится большинство локаций каждой категории. Самая большая категория для ЦАО – это рестораны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9F60D-B48D-FB4D-3E06-2AEFF35C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20604-595C-21BC-1C2A-3532B432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6502"/>
            <a:ext cx="10515599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A5C0-4788-2283-4958-D86260E5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длинных улицах расположено много заведений различных категорий, но преобладают кафе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95D89-8186-5CEA-D390-22EB30CD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B4F1-1850-ADA3-65A3-723B1E6F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631"/>
            <a:ext cx="10515600" cy="47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7A8-5841-3D24-A7E3-461A9B28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Кафе распределены более равномерно по различным округам. Большинство заведений несетевые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8B62E-5097-19DE-1A7B-858D967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66CC1-1285-794C-C68E-37A39D44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33" y="1757962"/>
            <a:ext cx="8541189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4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273E-2B0D-D630-D2EF-CA0DDAE2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центре Москвы находится много заведений с высоким рейтингом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011F5-F826-DD0D-AAD4-8CBE89AE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D295D-5DFB-4723-6311-AD47DA69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1083982"/>
            <a:ext cx="9411184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9A1-25DD-3B82-CD1E-9DB2FECE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Большинство кафе не работают круглосуточно вне зависимости от административного округа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3012F-7208-32FD-528F-5C9FD9D6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D2176-1BD4-A9E9-8280-D177F632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68" y="1342917"/>
            <a:ext cx="9388525" cy="45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303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Исследование рынка общественного питания в Москве:  перспективы открытия нового кафе</vt:lpstr>
      <vt:lpstr>Резюме исследования</vt:lpstr>
      <vt:lpstr>Мы рассматриваем выборку из 8К заведений, большинство из которых – несетевые кафе</vt:lpstr>
      <vt:lpstr>Количество мест по каждой категории заведений колеблется от 60 до 85</vt:lpstr>
      <vt:lpstr>В ЦАО находится большинство локаций каждой категории. Самая большая категория для ЦАО – это рестораны</vt:lpstr>
      <vt:lpstr>На длинных улицах расположено много заведений различных категорий, но преобладают кафе</vt:lpstr>
      <vt:lpstr>Кафе распределены более равномерно по различным округам. Большинство заведений несетевые</vt:lpstr>
      <vt:lpstr>В центре Москвы находится много заведений с высоким рейтингом</vt:lpstr>
      <vt:lpstr>Большинство кафе не работают круглосуточно вне зависимости от административного округа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в Москве</dc:title>
  <dc:creator>Mikhail Khmelik</dc:creator>
  <cp:lastModifiedBy>Mikhail Khmelik</cp:lastModifiedBy>
  <cp:revision>1</cp:revision>
  <dcterms:created xsi:type="dcterms:W3CDTF">2022-08-29T18:57:37Z</dcterms:created>
  <dcterms:modified xsi:type="dcterms:W3CDTF">2022-11-16T23:01:39Z</dcterms:modified>
</cp:coreProperties>
</file>