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58" r:id="rId6"/>
    <p:sldId id="263" r:id="rId7"/>
    <p:sldId id="264" r:id="rId8"/>
    <p:sldId id="256" r:id="rId9"/>
    <p:sldId id="266" r:id="rId10"/>
    <p:sldId id="262" r:id="rId11"/>
    <p:sldId id="257" r:id="rId12"/>
    <p:sldId id="267" r:id="rId13"/>
    <p:sldId id="269" r:id="rId14"/>
    <p:sldId id="270" r:id="rId15"/>
    <p:sldId id="265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03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8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63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0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6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1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0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5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E16C-15A4-4ABA-B5E8-4C3E43F8969C}" type="datetimeFigureOut">
              <a:rPr lang="zh-TW" altLang="en-US" smtClean="0"/>
              <a:t>2018/4/20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2E4CF-D0EB-4DC1-9BAF-A3C68D2F45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9576" y="325785"/>
            <a:ext cx="7507431" cy="60024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5427509" y="3351029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影像</a:t>
            </a:r>
            <a:r>
              <a:rPr lang="zh-TW" altLang="en-US" dirty="0" smtClean="0"/>
              <a:t>辨識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(pthread3)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447546" y="46037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意外檢測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(pthread1)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5444080" y="1890417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車子相關</a:t>
            </a:r>
            <a:r>
              <a:rPr lang="en-US" altLang="zh-TW" dirty="0"/>
              <a:t>Io</a:t>
            </a:r>
            <a:r>
              <a:rPr lang="zh-TW" altLang="en-US" dirty="0" smtClean="0"/>
              <a:t>控制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(</a:t>
            </a:r>
            <a:r>
              <a:rPr lang="en-US" altLang="zh-TW" dirty="0" smtClean="0"/>
              <a:t>pthread2)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00564" y="419155"/>
            <a:ext cx="228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1">
                    <a:lumMod val="50000"/>
                  </a:schemeClr>
                </a:solidFill>
              </a:rPr>
              <a:t>main</a:t>
            </a:r>
            <a:r>
              <a:rPr lang="zh-TW" altLang="en-US" sz="4000" b="1" dirty="0" smtClean="0">
                <a:solidFill>
                  <a:schemeClr val="accent1">
                    <a:lumMod val="50000"/>
                  </a:schemeClr>
                </a:solidFill>
              </a:rPr>
              <a:t>主體</a:t>
            </a:r>
            <a:endParaRPr lang="zh-TW" alt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</p:cNvCxnSpPr>
          <p:nvPr/>
        </p:nvCxnSpPr>
        <p:spPr>
          <a:xfrm flipH="1">
            <a:off x="4547001" y="1104609"/>
            <a:ext cx="900545" cy="11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325313" y="963797"/>
            <a:ext cx="1102196" cy="84919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1"/>
          </p:cNvCxnSpPr>
          <p:nvPr/>
        </p:nvCxnSpPr>
        <p:spPr>
          <a:xfrm>
            <a:off x="4321847" y="2529506"/>
            <a:ext cx="1122233" cy="51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12" idx="1"/>
          </p:cNvCxnSpPr>
          <p:nvPr/>
        </p:nvCxnSpPr>
        <p:spPr>
          <a:xfrm>
            <a:off x="4277575" y="3995265"/>
            <a:ext cx="1149934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652371" y="1244530"/>
            <a:ext cx="3588327" cy="46122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>
            <a:off x="936385" y="1451045"/>
            <a:ext cx="3020301" cy="16613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共用全域變數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共用資料</a:t>
            </a:r>
            <a:r>
              <a:rPr lang="zh-TW" altLang="en-US" dirty="0"/>
              <a:t>結構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936385" y="3158663"/>
            <a:ext cx="3020301" cy="247645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智能</a:t>
            </a:r>
            <a:r>
              <a:rPr lang="zh-TW" altLang="en-US" dirty="0" smtClean="0"/>
              <a:t>車</a:t>
            </a:r>
            <a:r>
              <a:rPr lang="zh-TW" altLang="en-US" dirty="0"/>
              <a:t>主</a:t>
            </a:r>
            <a:r>
              <a:rPr lang="zh-TW" altLang="en-US" dirty="0" smtClean="0"/>
              <a:t>控制程式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初始狀態設定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執行緒建立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5427509" y="4828420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無線網路</a:t>
            </a:r>
            <a:r>
              <a:rPr lang="en-US" altLang="zh-TW" dirty="0" smtClean="0"/>
              <a:t>IO&amp;</a:t>
            </a:r>
            <a:r>
              <a:rPr lang="zh-TW" altLang="en-US" dirty="0" smtClean="0"/>
              <a:t>判斷</a:t>
            </a:r>
            <a:r>
              <a:rPr lang="en-US" altLang="zh-TW" dirty="0"/>
              <a:t>(</a:t>
            </a:r>
            <a:r>
              <a:rPr lang="en-US" altLang="zh-TW" dirty="0" smtClean="0"/>
              <a:t>pthread4)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277575" y="4780313"/>
            <a:ext cx="1149934" cy="74292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9889626" y="475684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意外檢測功能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600" dirty="0" err="1"/>
              <a:t>accident_decection.c</a:t>
            </a:r>
            <a:endParaRPr lang="zh-TW" altLang="en-US" sz="1600" dirty="0"/>
          </a:p>
        </p:txBody>
      </p:sp>
      <p:sp>
        <p:nvSpPr>
          <p:cNvPr id="23" name="圓角矩形 22"/>
          <p:cNvSpPr/>
          <p:nvPr/>
        </p:nvSpPr>
        <p:spPr>
          <a:xfrm>
            <a:off x="9889626" y="4787615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無線網路資料接收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treatWifi.c</a:t>
            </a:r>
            <a:endParaRPr lang="zh-TW" altLang="en-US" sz="1600" dirty="0"/>
          </a:p>
        </p:txBody>
      </p:sp>
      <p:sp>
        <p:nvSpPr>
          <p:cNvPr id="24" name="圓角矩形 23"/>
          <p:cNvSpPr/>
          <p:nvPr/>
        </p:nvSpPr>
        <p:spPr>
          <a:xfrm>
            <a:off x="9889626" y="3327003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影像辨識功能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 smtClean="0"/>
              <a:t>image_recognition.c</a:t>
            </a:r>
            <a:endParaRPr lang="zh-TW" altLang="en-US" sz="1600" dirty="0"/>
          </a:p>
        </p:txBody>
      </p:sp>
      <p:sp>
        <p:nvSpPr>
          <p:cNvPr id="25" name="圓角矩形 24"/>
          <p:cNvSpPr/>
          <p:nvPr/>
        </p:nvSpPr>
        <p:spPr>
          <a:xfrm>
            <a:off x="9889626" y="1859528"/>
            <a:ext cx="223058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車子相關</a:t>
            </a:r>
            <a:r>
              <a:rPr lang="en-US" altLang="zh-TW" sz="1600" dirty="0"/>
              <a:t>Io</a:t>
            </a:r>
            <a:r>
              <a:rPr lang="zh-TW" altLang="en-US" sz="1600" dirty="0" smtClean="0"/>
              <a:t>控制功能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carMove.c</a:t>
            </a:r>
            <a:endParaRPr lang="zh-TW" altLang="en-US" sz="1600" dirty="0"/>
          </a:p>
        </p:txBody>
      </p:sp>
      <p:cxnSp>
        <p:nvCxnSpPr>
          <p:cNvPr id="26" name="直線單箭頭接點 25"/>
          <p:cNvCxnSpPr>
            <a:stCxn id="13" idx="3"/>
            <a:endCxn id="22" idx="1"/>
          </p:cNvCxnSpPr>
          <p:nvPr/>
        </p:nvCxnSpPr>
        <p:spPr>
          <a:xfrm>
            <a:off x="7678128" y="1104609"/>
            <a:ext cx="2211498" cy="1531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3"/>
            <a:endCxn id="23" idx="1"/>
          </p:cNvCxnSpPr>
          <p:nvPr/>
        </p:nvCxnSpPr>
        <p:spPr>
          <a:xfrm flipV="1">
            <a:off x="7658091" y="5431851"/>
            <a:ext cx="2231535" cy="4080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1"/>
            <a:endCxn id="12" idx="3"/>
          </p:cNvCxnSpPr>
          <p:nvPr/>
        </p:nvCxnSpPr>
        <p:spPr>
          <a:xfrm flipH="1">
            <a:off x="7658091" y="3971239"/>
            <a:ext cx="2231535" cy="2402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5" idx="1"/>
            <a:endCxn id="14" idx="3"/>
          </p:cNvCxnSpPr>
          <p:nvPr/>
        </p:nvCxnSpPr>
        <p:spPr>
          <a:xfrm flipH="1">
            <a:off x="7674662" y="2503764"/>
            <a:ext cx="2214964" cy="3088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03250" y="672633"/>
            <a:ext cx="2155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accident_decection()</a:t>
            </a:r>
            <a:endParaRPr lang="zh-TW" altLang="en-US" b="1" dirty="0"/>
          </a:p>
        </p:txBody>
      </p:sp>
      <p:sp>
        <p:nvSpPr>
          <p:cNvPr id="35" name="矩形 34"/>
          <p:cNvSpPr/>
          <p:nvPr/>
        </p:nvSpPr>
        <p:spPr>
          <a:xfrm>
            <a:off x="8216153" y="2091135"/>
            <a:ext cx="116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carMove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6" name="矩形 35"/>
          <p:cNvSpPr/>
          <p:nvPr/>
        </p:nvSpPr>
        <p:spPr>
          <a:xfrm>
            <a:off x="7771763" y="3476619"/>
            <a:ext cx="218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image_recognition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8266322" y="5062519"/>
            <a:ext cx="1191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/>
              <a:t>treatWifi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876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檢測目前車子位於地圖中哪一個點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04655" y="1447800"/>
            <a:ext cx="1939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/>
          <p:nvPr/>
        </p:nvCxnSpPr>
        <p:spPr>
          <a:xfrm>
            <a:off x="6719455" y="1447802"/>
            <a:ext cx="3470830" cy="3114488"/>
          </a:xfrm>
          <a:prstGeom prst="bentConnector3">
            <a:avLst>
              <a:gd name="adj1" fmla="val 99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6453803" y="3119829"/>
            <a:ext cx="2962759" cy="151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842040" y="34085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6625835" y="4657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6453803" y="5082245"/>
            <a:ext cx="840615" cy="1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圓角矩形 53"/>
          <p:cNvSpPr/>
          <p:nvPr/>
        </p:nvSpPr>
        <p:spPr>
          <a:xfrm>
            <a:off x="4544291" y="4233654"/>
            <a:ext cx="1676400" cy="15079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775855" y="551721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4544291" y="251860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回傳失敗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7294417" y="4712915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圓角矩形 15"/>
          <p:cNvSpPr/>
          <p:nvPr/>
        </p:nvSpPr>
        <p:spPr>
          <a:xfrm>
            <a:off x="7991940" y="5082245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和現有地圖每</a:t>
            </a:r>
            <a:r>
              <a:rPr lang="en-US" altLang="zh-TW" dirty="0" smtClean="0"/>
              <a:t>1</a:t>
            </a:r>
            <a:r>
              <a:rPr lang="zh-TW" altLang="en-US" dirty="0"/>
              <a:t>筆</a:t>
            </a:r>
            <a:r>
              <a:rPr lang="zh-TW" altLang="en-US" dirty="0" smtClean="0"/>
              <a:t>比對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9799821" y="5086988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相機</a:t>
            </a:r>
            <a:r>
              <a:rPr lang="en-US" altLang="zh-TW" dirty="0" err="1"/>
              <a:t>qrcode</a:t>
            </a:r>
            <a:r>
              <a:rPr lang="en-US" altLang="zh-TW" dirty="0"/>
              <a:t> </a:t>
            </a:r>
            <a:r>
              <a:rPr lang="zh-TW" altLang="en-US" dirty="0"/>
              <a:t>判斷</a:t>
            </a:r>
          </a:p>
        </p:txBody>
      </p:sp>
    </p:spTree>
    <p:extLst>
      <p:ext uri="{BB962C8B-B14F-4D97-AF65-F5344CB8AC3E}">
        <p14:creationId xmlns:p14="http://schemas.microsoft.com/office/powerpoint/2010/main" val="370252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59665" y="129247"/>
            <a:ext cx="1371600" cy="12884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891010" y="784966"/>
            <a:ext cx="935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3211458" y="140730"/>
            <a:ext cx="1967212" cy="11869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發送探測指令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6658863" y="8994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接收回</a:t>
            </a:r>
            <a:r>
              <a:rPr lang="zh-TW" altLang="en-US" dirty="0" smtClean="0"/>
              <a:t>傳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38531" y="2179377"/>
            <a:ext cx="2819396" cy="15604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</a:t>
            </a:r>
            <a:r>
              <a:rPr lang="zh-TW" altLang="en-US" dirty="0" smtClean="0"/>
              <a:t>傳</a:t>
            </a:r>
            <a:r>
              <a:rPr lang="zh-TW" altLang="en-US" dirty="0"/>
              <a:t>最終點</a:t>
            </a:r>
            <a:r>
              <a:rPr lang="zh-TW" altLang="en-US" dirty="0" smtClean="0"/>
              <a:t>地圖</a:t>
            </a:r>
            <a:r>
              <a:rPr lang="en-US" altLang="zh-TW" dirty="0"/>
              <a:t>ID</a:t>
            </a:r>
          </a:p>
          <a:p>
            <a:pPr algn="ctr"/>
            <a:r>
              <a:rPr lang="zh-TW" altLang="en-US" dirty="0"/>
              <a:t>和面相方位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8483492" y="7280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7781192" y="4073698"/>
            <a:ext cx="2593731" cy="162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62421" y="731413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9727223" y="258294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將資料加上</a:t>
            </a:r>
            <a:r>
              <a:rPr lang="en-US" altLang="zh-TW" dirty="0" smtClean="0"/>
              <a:t>ID</a:t>
            </a:r>
            <a:br>
              <a:rPr lang="en-US" altLang="zh-TW" dirty="0" smtClean="0"/>
            </a:br>
            <a:r>
              <a:rPr lang="zh-TW" altLang="en-US" dirty="0" smtClean="0"/>
              <a:t>寫入地圖檔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10626969" y="1574626"/>
            <a:ext cx="1" cy="77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740080" y="4497461"/>
            <a:ext cx="2699969" cy="227323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236313" y="3440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不是最終點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 flipV="1">
            <a:off x="1891012" y="3807070"/>
            <a:ext cx="2707365" cy="13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70927" y="40736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是最終點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9508213" y="89948"/>
            <a:ext cx="1956956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資料修正與轉換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740080" y="1483158"/>
            <a:ext cx="408617" cy="31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5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>
            <a:off x="9467184" y="4009292"/>
            <a:ext cx="308255" cy="123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/>
          <p:cNvSpPr/>
          <p:nvPr/>
        </p:nvSpPr>
        <p:spPr>
          <a:xfrm>
            <a:off x="429607" y="223463"/>
            <a:ext cx="2605694" cy="19332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依演算法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移動到下一個點</a:t>
            </a:r>
          </a:p>
        </p:txBody>
      </p:sp>
      <p:sp>
        <p:nvSpPr>
          <p:cNvPr id="18" name="橢圓 17"/>
          <p:cNvSpPr/>
          <p:nvPr/>
        </p:nvSpPr>
        <p:spPr>
          <a:xfrm>
            <a:off x="8871803" y="5262815"/>
            <a:ext cx="3267443" cy="15379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實際移動功能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714698" y="44586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送出移動方向和距離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9573723" y="15323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距離與</a:t>
            </a:r>
            <a:r>
              <a:rPr lang="en-US" altLang="zh-TW" dirty="0"/>
              <a:t>XY</a:t>
            </a:r>
            <a:r>
              <a:rPr lang="zh-TW" altLang="en-US" dirty="0" smtClean="0"/>
              <a:t>轉換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車子面向方向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地圖資料更新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4878278" y="545854"/>
            <a:ext cx="2136857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判斷地圖還是否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需要繼續製作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151" y="1120121"/>
            <a:ext cx="9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74045" y="2785626"/>
            <a:ext cx="5922512" cy="39756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圓角矩形 40"/>
          <p:cNvSpPr/>
          <p:nvPr/>
        </p:nvSpPr>
        <p:spPr>
          <a:xfrm>
            <a:off x="3097771" y="5247119"/>
            <a:ext cx="2651272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計算是否有超出初始邊界的點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如有從此點再做前</a:t>
            </a:r>
            <a:r>
              <a:rPr lang="en-US" altLang="zh-TW" dirty="0"/>
              <a:t>4</a:t>
            </a:r>
            <a:r>
              <a:rPr lang="zh-TW" altLang="en-US" dirty="0"/>
              <a:t>步行</a:t>
            </a:r>
            <a:r>
              <a:rPr lang="zh-TW" altLang="en-US" dirty="0" smtClean="0"/>
              <a:t>走直到無邊界外的點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94633" y="47688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遇到邊界點</a:t>
            </a:r>
            <a:endParaRPr lang="zh-TW" altLang="en-US" dirty="0"/>
          </a:p>
        </p:txBody>
      </p:sp>
      <p:sp>
        <p:nvSpPr>
          <p:cNvPr id="43" name="圓角矩形 42"/>
          <p:cNvSpPr/>
          <p:nvPr/>
        </p:nvSpPr>
        <p:spPr>
          <a:xfrm>
            <a:off x="241992" y="3218093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1</a:t>
            </a:r>
            <a:r>
              <a:rPr lang="zh-TW" altLang="en-US" dirty="0" smtClean="0"/>
              <a:t>直走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最遠</a:t>
            </a:r>
            <a:r>
              <a:rPr lang="en-US" altLang="zh-TW" dirty="0" smtClean="0"/>
              <a:t>45</a:t>
            </a:r>
            <a:r>
              <a:rPr lang="zh-TW" altLang="en-US" dirty="0" smtClean="0"/>
              <a:t>度角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zh-TW" altLang="en-US" dirty="0" smtClean="0"/>
              <a:t>右優先</a:t>
            </a:r>
            <a:endParaRPr lang="en-US" altLang="zh-TW" dirty="0" smtClean="0"/>
          </a:p>
        </p:txBody>
      </p:sp>
      <p:sp>
        <p:nvSpPr>
          <p:cNvPr id="44" name="圓角矩形 43"/>
          <p:cNvSpPr/>
          <p:nvPr/>
        </p:nvSpPr>
        <p:spPr>
          <a:xfrm>
            <a:off x="3177524" y="3221740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r>
              <a:rPr lang="zh-TW" altLang="en-US" dirty="0" smtClean="0"/>
              <a:t>找四邊緣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2</a:t>
            </a:r>
            <a:r>
              <a:rPr lang="zh-TW" altLang="en-US" dirty="0" smtClean="0"/>
              <a:t>找四邊角</a:t>
            </a:r>
            <a:endParaRPr lang="zh-TW" altLang="en-US" dirty="0"/>
          </a:p>
        </p:txBody>
      </p:sp>
      <p:sp>
        <p:nvSpPr>
          <p:cNvPr id="45" name="圓角矩形 44"/>
          <p:cNvSpPr/>
          <p:nvPr/>
        </p:nvSpPr>
        <p:spPr>
          <a:xfrm>
            <a:off x="295619" y="5247119"/>
            <a:ext cx="2136857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退回上一個點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zh-TW" altLang="en-US" dirty="0" smtClean="0"/>
              <a:t>並記錄此點</a:t>
            </a:r>
            <a:endParaRPr lang="en-US" altLang="zh-TW" dirty="0" smtClean="0"/>
          </a:p>
        </p:txBody>
      </p:sp>
      <p:sp>
        <p:nvSpPr>
          <p:cNvPr id="46" name="文字方塊 45"/>
          <p:cNvSpPr txBox="1"/>
          <p:nvPr/>
        </p:nvSpPr>
        <p:spPr>
          <a:xfrm>
            <a:off x="581794" y="28487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一般行走規則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02613" y="2785627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步行走規則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3292328" y="48777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地圖邊界擴張與結束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543773" y="23495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移動規則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9608388" y="1521537"/>
            <a:ext cx="212620" cy="8682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279713" y="3218093"/>
            <a:ext cx="1791625" cy="128847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8285146" y="2512953"/>
            <a:ext cx="2646485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依規則、現有資料判斷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計算下一步命令</a:t>
            </a:r>
            <a:endParaRPr lang="zh-TW" altLang="en-US" dirty="0"/>
          </a:p>
        </p:txBody>
      </p:sp>
      <p:cxnSp>
        <p:nvCxnSpPr>
          <p:cNvPr id="53" name="直線單箭頭接點 52"/>
          <p:cNvCxnSpPr/>
          <p:nvPr/>
        </p:nvCxnSpPr>
        <p:spPr>
          <a:xfrm>
            <a:off x="7015135" y="1925566"/>
            <a:ext cx="1056203" cy="79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生成執行緒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2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43631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carMove</a:t>
            </a:r>
            <a:r>
              <a:rPr lang="en-US" altLang="zh-TW" dirty="0"/>
              <a:t> thread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3561123" y="346921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呼叫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carMove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2209796" y="991157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圓角矩形 34"/>
          <p:cNvSpPr/>
          <p:nvPr/>
        </p:nvSpPr>
        <p:spPr>
          <a:xfrm>
            <a:off x="7148106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平行執行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執行緒</a:t>
            </a:r>
            <a:endParaRPr lang="zh-TW" altLang="en-US" dirty="0"/>
          </a:p>
        </p:txBody>
      </p:sp>
      <p:sp>
        <p:nvSpPr>
          <p:cNvPr id="47" name="圓角矩形 46"/>
          <p:cNvSpPr/>
          <p:nvPr/>
        </p:nvSpPr>
        <p:spPr>
          <a:xfrm>
            <a:off x="10272397" y="354405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5723924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9079561" y="998641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圓角矩形 49"/>
          <p:cNvSpPr/>
          <p:nvPr/>
        </p:nvSpPr>
        <p:spPr>
          <a:xfrm>
            <a:off x="243631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561123" y="2092593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2209796" y="2736829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7148106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4" name="圓角矩形 53"/>
          <p:cNvSpPr/>
          <p:nvPr/>
        </p:nvSpPr>
        <p:spPr>
          <a:xfrm>
            <a:off x="10272397" y="2100077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>
            <a:off x="5723924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9079561" y="2744313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243631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3561123" y="3830780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2209796" y="4475016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圓角矩形 59"/>
          <p:cNvSpPr/>
          <p:nvPr/>
        </p:nvSpPr>
        <p:spPr>
          <a:xfrm>
            <a:off x="7148106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1" name="圓角矩形 60"/>
          <p:cNvSpPr/>
          <p:nvPr/>
        </p:nvSpPr>
        <p:spPr>
          <a:xfrm>
            <a:off x="10272397" y="383826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723924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9079561" y="448250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圓角矩形 63"/>
          <p:cNvSpPr/>
          <p:nvPr/>
        </p:nvSpPr>
        <p:spPr>
          <a:xfrm>
            <a:off x="243631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3561123" y="5368634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09796" y="6012870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7148106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</a:t>
            </a:r>
            <a:r>
              <a:rPr lang="zh-TW" altLang="en-US" dirty="0"/>
              <a:t>啟動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10272397" y="5376118"/>
            <a:ext cx="1676400" cy="128847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5723924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9079561" y="602035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9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car_all_v5.0.ino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arduino</a:t>
            </a:r>
            <a:r>
              <a:rPr lang="zh-TW" altLang="en-US" dirty="0" smtClean="0"/>
              <a:t>原始碼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uart_setting.c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uart</a:t>
            </a:r>
            <a:r>
              <a:rPr lang="zh-TW" altLang="en-US" dirty="0" smtClean="0"/>
              <a:t>設定函式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sm_car.c</a:t>
            </a:r>
            <a:r>
              <a:rPr lang="en-US" altLang="zh-TW" dirty="0" smtClean="0"/>
              <a:t>			</a:t>
            </a:r>
            <a:r>
              <a:rPr lang="zh-TW" altLang="en-US" dirty="0" smtClean="0"/>
              <a:t>智能車操作函式庫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smtClean="0"/>
              <a:t>https</a:t>
            </a:r>
            <a:r>
              <a:rPr lang="en-US" altLang="zh-TW"/>
              <a:t>://drive.google.com/drive/folders/0BysmffTc7ivUeC1XWUVXUlh1bUE?usp=sharing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-----------------------------------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code--------------------------------------------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timerInThread.c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計時器與執行緒測試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timerInThreadJ</a:t>
            </a:r>
            <a:r>
              <a:rPr lang="en-US" altLang="zh-TW" dirty="0" smtClean="0"/>
              <a:t>		</a:t>
            </a:r>
            <a:r>
              <a:rPr lang="zh-TW" altLang="en-US" dirty="0" smtClean="0"/>
              <a:t>定時超音波避障測試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6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可能問題車子實際移動不符合預期</a:t>
            </a:r>
            <a:endParaRPr lang="en-US" altLang="zh-TW" dirty="0" smtClean="0"/>
          </a:p>
          <a:p>
            <a:r>
              <a:rPr lang="zh-TW" altLang="en-US" dirty="0" smtClean="0"/>
              <a:t>移動角度不准、誤差累積</a:t>
            </a:r>
            <a:endParaRPr lang="en-US" altLang="zh-TW" dirty="0" smtClean="0"/>
          </a:p>
          <a:p>
            <a:r>
              <a:rPr lang="zh-TW" altLang="en-US" dirty="0" smtClean="0"/>
              <a:t>移動時的控制流程</a:t>
            </a:r>
            <a:r>
              <a:rPr lang="en-US" altLang="zh-TW" dirty="0" smtClean="0"/>
              <a:t>(</a:t>
            </a:r>
            <a:r>
              <a:rPr lang="zh-TW" altLang="en-US" dirty="0" smtClean="0"/>
              <a:t>和其他執行緒的關西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http://viml.nchc.org.tw/blog/paper_info.php?CLASS_ID=1&amp;SUB_ID=1&amp;PAPER_ID=435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20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32365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#23 </a:t>
            </a:r>
            <a:r>
              <a:rPr lang="en-US" altLang="zh-TW" dirty="0"/>
              <a:t>-</a:t>
            </a:r>
            <a:r>
              <a:rPr lang="en-US" altLang="zh-TW" dirty="0" smtClean="0"/>
              <a:t>5003-5002-999-17-0-22-0-0-0-</a:t>
            </a:r>
            <a:endParaRPr lang="en-US" altLang="zh-TW" dirty="0"/>
          </a:p>
          <a:p>
            <a:r>
              <a:rPr lang="en-US" altLang="zh-TW" dirty="0" smtClean="0"/>
              <a:t>#22 </a:t>
            </a:r>
            <a:r>
              <a:rPr lang="en-US" altLang="zh-TW" dirty="0"/>
              <a:t>-</a:t>
            </a:r>
            <a:r>
              <a:rPr lang="en-US" altLang="zh-TW" dirty="0" smtClean="0"/>
              <a:t>5003-5001-999-23-0-21-0-0-0-</a:t>
            </a:r>
            <a:endParaRPr lang="en-US" altLang="zh-TW" dirty="0"/>
          </a:p>
          <a:p>
            <a:r>
              <a:rPr lang="en-US" altLang="zh-TW" dirty="0" smtClean="0"/>
              <a:t>#21 </a:t>
            </a:r>
            <a:r>
              <a:rPr lang="en-US" altLang="zh-TW" dirty="0"/>
              <a:t>-</a:t>
            </a:r>
            <a:r>
              <a:rPr lang="en-US" altLang="zh-TW" dirty="0" smtClean="0"/>
              <a:t>5003-5000-999-22-0-0-20-0-0-</a:t>
            </a:r>
            <a:endParaRPr lang="en-US" altLang="zh-TW" dirty="0"/>
          </a:p>
          <a:p>
            <a:r>
              <a:rPr lang="en-US" altLang="zh-TW" dirty="0" smtClean="0"/>
              <a:t>#20 </a:t>
            </a:r>
            <a:r>
              <a:rPr lang="en-US" altLang="zh-TW" dirty="0"/>
              <a:t>-</a:t>
            </a:r>
            <a:r>
              <a:rPr lang="en-US" altLang="zh-TW" dirty="0" smtClean="0"/>
              <a:t>5002-5000-999-0-21-0-8-0-0-</a:t>
            </a:r>
            <a:br>
              <a:rPr lang="en-US" altLang="zh-TW" dirty="0" smtClean="0"/>
            </a:br>
            <a:r>
              <a:rPr lang="en-US" altLang="zh-TW" dirty="0" smtClean="0"/>
              <a:t>#</a:t>
            </a:r>
            <a:r>
              <a:rPr lang="en-US" altLang="zh-TW" dirty="0"/>
              <a:t>19 -5005-5003-999-0-0-0-18-0-0-</a:t>
            </a:r>
          </a:p>
          <a:p>
            <a:r>
              <a:rPr lang="en-US" altLang="zh-TW" dirty="0"/>
              <a:t>#18 -5004-5003-999-0-19-0-17-0-0-</a:t>
            </a:r>
          </a:p>
          <a:p>
            <a:r>
              <a:rPr lang="en-US" altLang="zh-TW" dirty="0"/>
              <a:t>#17 -</a:t>
            </a:r>
            <a:r>
              <a:rPr lang="en-US" altLang="zh-TW" dirty="0" smtClean="0"/>
              <a:t>5003-5003-999-0-18-23-15-0-0-</a:t>
            </a:r>
            <a:endParaRPr lang="en-US" altLang="zh-TW" dirty="0"/>
          </a:p>
          <a:p>
            <a:r>
              <a:rPr lang="en-US" altLang="zh-TW" dirty="0"/>
              <a:t>#16 -5002-5004-999-0-0-15-12-0-0-</a:t>
            </a:r>
          </a:p>
          <a:p>
            <a:r>
              <a:rPr lang="en-US" altLang="zh-TW" dirty="0"/>
              <a:t>#15 -5002-5003-999-16-17-0-11-0-0-</a:t>
            </a:r>
          </a:p>
          <a:p>
            <a:r>
              <a:rPr lang="en-US" altLang="zh-TW" dirty="0"/>
              <a:t>#14 -5001-5006-999-0-0-13-7-0-0-</a:t>
            </a:r>
          </a:p>
          <a:p>
            <a:r>
              <a:rPr lang="en-US" altLang="zh-TW" dirty="0"/>
              <a:t>#13 -5001-5005-999-14-0-12-6-0-0-</a:t>
            </a:r>
          </a:p>
          <a:p>
            <a:r>
              <a:rPr lang="en-US" altLang="zh-TW" dirty="0"/>
              <a:t>#12 -5001-5004-999-13-16-11-5-0-0-</a:t>
            </a:r>
          </a:p>
          <a:p>
            <a:r>
              <a:rPr lang="en-US" altLang="zh-TW" dirty="0"/>
              <a:t>#11 -5001-5003-999-12-15-10-4-0-0-</a:t>
            </a:r>
          </a:p>
          <a:p>
            <a:r>
              <a:rPr lang="en-US" altLang="zh-TW" dirty="0"/>
              <a:t>#10 -5001-5002-999-11-0-9-3-0-0-</a:t>
            </a:r>
          </a:p>
          <a:p>
            <a:r>
              <a:rPr lang="en-US" altLang="zh-TW" dirty="0"/>
              <a:t>#9 -5001-5001-999-10-0-8-2-0-0-</a:t>
            </a:r>
          </a:p>
          <a:p>
            <a:r>
              <a:rPr lang="en-US" altLang="zh-TW" dirty="0"/>
              <a:t>#8 -</a:t>
            </a:r>
            <a:r>
              <a:rPr lang="en-US" altLang="zh-TW" dirty="0" smtClean="0"/>
              <a:t>5001-5000-999-9-20-0-1-0-0-</a:t>
            </a:r>
            <a:endParaRPr lang="en-US" altLang="zh-TW" dirty="0"/>
          </a:p>
          <a:p>
            <a:r>
              <a:rPr lang="en-US" altLang="zh-TW" dirty="0"/>
              <a:t>#7 -5000-5006-999-0-14-6-0-0-0-</a:t>
            </a:r>
          </a:p>
          <a:p>
            <a:r>
              <a:rPr lang="en-US" altLang="zh-TW" dirty="0"/>
              <a:t>#6 -5000-5005-999-7-13-5-0-0-0-</a:t>
            </a:r>
          </a:p>
          <a:p>
            <a:r>
              <a:rPr lang="en-US" altLang="zh-TW" dirty="0"/>
              <a:t>#5 -5000-5004-999-6-12-4-0-0-0-</a:t>
            </a:r>
          </a:p>
          <a:p>
            <a:r>
              <a:rPr lang="en-US" altLang="zh-TW" dirty="0"/>
              <a:t>#4 -5000-5003-999-5-11-3-0-0-0-</a:t>
            </a:r>
          </a:p>
          <a:p>
            <a:r>
              <a:rPr lang="en-US" altLang="zh-TW" dirty="0"/>
              <a:t>#3 -5000-5002-999-4-10-2-0-0-0-</a:t>
            </a:r>
          </a:p>
          <a:p>
            <a:r>
              <a:rPr lang="en-US" altLang="zh-TW" dirty="0"/>
              <a:t>#2 -5000-5001-999-3-9-1-0-0-0-</a:t>
            </a:r>
          </a:p>
          <a:p>
            <a:r>
              <a:rPr lang="en-US" altLang="zh-TW" dirty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 flipH="1">
            <a:off x="2713868" y="3458007"/>
            <a:ext cx="11654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2713868" y="3458007"/>
            <a:ext cx="0" cy="247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1884220" y="6051529"/>
            <a:ext cx="8296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4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39493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749744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#23 -5003-5002-999-17-0-22-0-0-0-</a:t>
            </a:r>
          </a:p>
          <a:p>
            <a:r>
              <a:rPr lang="en-US" altLang="zh-TW" dirty="0" smtClean="0"/>
              <a:t>#22 -5003-5001-999-23-0-21-0-0-0-</a:t>
            </a:r>
          </a:p>
          <a:p>
            <a:r>
              <a:rPr lang="en-US" altLang="zh-TW" dirty="0" smtClean="0"/>
              <a:t>#21 -5003-5000-999-22-0-0-20-0-0-</a:t>
            </a:r>
          </a:p>
          <a:p>
            <a:r>
              <a:rPr lang="en-US" altLang="zh-TW" dirty="0" smtClean="0"/>
              <a:t>#20 -5002-5000-999-0-21-0-8-0-0-</a:t>
            </a:r>
            <a:br>
              <a:rPr lang="en-US" altLang="zh-TW" dirty="0" smtClean="0"/>
            </a:br>
            <a:r>
              <a:rPr lang="en-US" altLang="zh-TW" dirty="0" smtClean="0"/>
              <a:t>#19 -5005-5003-999-0-0-0-18-0-0-</a:t>
            </a:r>
          </a:p>
          <a:p>
            <a:r>
              <a:rPr lang="en-US" altLang="zh-TW" dirty="0" smtClean="0"/>
              <a:t>#18 -5004-5003-999-0-19-0-17-0-0-</a:t>
            </a:r>
          </a:p>
          <a:p>
            <a:r>
              <a:rPr lang="en-US" altLang="zh-TW" dirty="0" smtClean="0"/>
              <a:t>#17 -5003-5003-999-0-18-23-15-0-0-</a:t>
            </a:r>
          </a:p>
          <a:p>
            <a:r>
              <a:rPr lang="en-US" altLang="zh-TW" dirty="0" smtClean="0"/>
              <a:t>#16 -5002-5004-999-0-0-15-12-0-0-</a:t>
            </a:r>
          </a:p>
          <a:p>
            <a:r>
              <a:rPr lang="en-US" altLang="zh-TW" dirty="0" smtClean="0"/>
              <a:t>#15 </a:t>
            </a:r>
            <a:r>
              <a:rPr lang="en-US" altLang="zh-TW" smtClean="0"/>
              <a:t>-5002-5003-999-16-17-0-0-0-0-</a:t>
            </a:r>
            <a:endParaRPr lang="en-US" altLang="zh-TW" dirty="0" smtClean="0"/>
          </a:p>
          <a:p>
            <a:r>
              <a:rPr lang="en-US" altLang="zh-TW" dirty="0" smtClean="0"/>
              <a:t>#14 -5001-5006-999-0-0-13-7-0-0-</a:t>
            </a:r>
          </a:p>
          <a:p>
            <a:r>
              <a:rPr lang="en-US" altLang="zh-TW" dirty="0" smtClean="0"/>
              <a:t>#13 -5001-5005-999-14-0-12-6-0-0-</a:t>
            </a:r>
          </a:p>
          <a:p>
            <a:r>
              <a:rPr lang="en-US" altLang="zh-TW" dirty="0" smtClean="0"/>
              <a:t>#12 -5001-5004-999-13-16-0-5-0-0-</a:t>
            </a:r>
          </a:p>
          <a:p>
            <a:r>
              <a:rPr lang="en-US" altLang="zh-TW" dirty="0" smtClean="0"/>
              <a:t>#11 -5001-5003-999-0-0-0-0-0-0-</a:t>
            </a:r>
          </a:p>
          <a:p>
            <a:r>
              <a:rPr lang="en-US" altLang="zh-TW" dirty="0" smtClean="0"/>
              <a:t>#10 -5001-5002-999-0-0-9-3-0-0-</a:t>
            </a:r>
          </a:p>
          <a:p>
            <a:r>
              <a:rPr lang="en-US" altLang="zh-TW" dirty="0" smtClean="0"/>
              <a:t>#9 -5001-5001-999-10-0-8-2-0-0-</a:t>
            </a:r>
          </a:p>
          <a:p>
            <a:r>
              <a:rPr lang="en-US" altLang="zh-TW" dirty="0" smtClean="0"/>
              <a:t>#8 -5001-5000-999-9-20-0-1-0-0-</a:t>
            </a:r>
          </a:p>
          <a:p>
            <a:r>
              <a:rPr lang="en-US" altLang="zh-TW" dirty="0" smtClean="0"/>
              <a:t>#7 -5000-5006-999-0-14-6-0-0-0-</a:t>
            </a:r>
          </a:p>
          <a:p>
            <a:r>
              <a:rPr lang="en-US" altLang="zh-TW" dirty="0" smtClean="0"/>
              <a:t>#6 -5000-5005-999-7-13-5-0-0-0-</a:t>
            </a:r>
          </a:p>
          <a:p>
            <a:r>
              <a:rPr lang="en-US" altLang="zh-TW" dirty="0" smtClean="0"/>
              <a:t>#5 -5000-5004-999-6-12-4-0-0-0-</a:t>
            </a:r>
          </a:p>
          <a:p>
            <a:r>
              <a:rPr lang="en-US" altLang="zh-TW" dirty="0" smtClean="0"/>
              <a:t>#4 -5000-5003-999-5-0-3-0-0-0-</a:t>
            </a:r>
          </a:p>
          <a:p>
            <a:r>
              <a:rPr lang="en-US" altLang="zh-TW" dirty="0" smtClean="0"/>
              <a:t>#3 -5000-5002-999-4-10-2-0-0-0-</a:t>
            </a:r>
          </a:p>
          <a:p>
            <a:r>
              <a:rPr lang="en-US" altLang="zh-TW" dirty="0" smtClean="0"/>
              <a:t>#2 -5000-5001-999-3-9-1-0-0-0-</a:t>
            </a:r>
          </a:p>
          <a:p>
            <a:r>
              <a:rPr lang="en-US" altLang="zh-TW" dirty="0" smtClean="0"/>
              <a:t>#1 -5000-5000-999-2-8-0-0-0-0-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H="1" flipV="1">
            <a:off x="3879273" y="2730107"/>
            <a:ext cx="1" cy="727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3588327" y="2730107"/>
            <a:ext cx="13855" cy="1097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3879273" y="3827339"/>
            <a:ext cx="9421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4821382" y="3827339"/>
            <a:ext cx="2" cy="2102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2244436" y="6051529"/>
            <a:ext cx="25777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4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5929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1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28801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8801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28801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8801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828801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32365" y="100392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632365" y="175206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32365" y="250021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32365" y="399650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632365" y="474464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32365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35929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43057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18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846621" y="3248356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19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992404" y="226353"/>
            <a:ext cx="351570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altLang="zh-TW" dirty="0" smtClean="0"/>
              <a:t>#</a:t>
            </a:r>
            <a:r>
              <a:rPr lang="nn-NO" altLang="zh-TW" dirty="0"/>
              <a:t>23 -5003-5002-999-0-0-22-0-0-0-</a:t>
            </a:r>
          </a:p>
          <a:p>
            <a:r>
              <a:rPr lang="nn-NO" altLang="zh-TW" dirty="0"/>
              <a:t>#22 -5003-5001-999-23-0-21-0-0-0-</a:t>
            </a:r>
          </a:p>
          <a:p>
            <a:r>
              <a:rPr lang="nn-NO" altLang="zh-TW" dirty="0"/>
              <a:t>#21 -5003-5000-999-22-0-0-20-0-0-</a:t>
            </a:r>
          </a:p>
          <a:p>
            <a:r>
              <a:rPr lang="nn-NO" altLang="zh-TW" dirty="0"/>
              <a:t>#20 -5002-5000-999-0-21-0-8-0-0-</a:t>
            </a:r>
          </a:p>
          <a:p>
            <a:r>
              <a:rPr lang="nn-NO" altLang="zh-TW" dirty="0"/>
              <a:t>#19 -5005-5003-999-0-0-0-18-0-0-</a:t>
            </a:r>
          </a:p>
          <a:p>
            <a:r>
              <a:rPr lang="nn-NO" altLang="zh-TW" dirty="0"/>
              <a:t>#18 -5004-5003-999-0-19-0-0-0-0-</a:t>
            </a:r>
          </a:p>
          <a:p>
            <a:r>
              <a:rPr lang="nn-NO" altLang="zh-TW" dirty="0"/>
              <a:t>#17 -5003-5003-999-0-0-0-0-0-0-</a:t>
            </a:r>
          </a:p>
          <a:p>
            <a:r>
              <a:rPr lang="nn-NO" altLang="zh-TW" dirty="0"/>
              <a:t>#16 -5002-5004-999-0-0-15-12-0-0-</a:t>
            </a:r>
          </a:p>
          <a:p>
            <a:r>
              <a:rPr lang="nn-NO" altLang="zh-TW" dirty="0"/>
              <a:t>#15 -5002-5003-999-16-0-0-0-0-0-</a:t>
            </a:r>
          </a:p>
          <a:p>
            <a:r>
              <a:rPr lang="nn-NO" altLang="zh-TW" dirty="0"/>
              <a:t>#14 -5001-5006-999-0-0-13-7-0-0-</a:t>
            </a:r>
          </a:p>
          <a:p>
            <a:r>
              <a:rPr lang="nn-NO" altLang="zh-TW" dirty="0"/>
              <a:t>#13 -5001-5005-999-14-0-12-6-0-0-</a:t>
            </a:r>
          </a:p>
          <a:p>
            <a:r>
              <a:rPr lang="nn-NO" altLang="zh-TW" dirty="0"/>
              <a:t>#12 -5001-5004-999-13-16-0-5-0-0-</a:t>
            </a:r>
          </a:p>
          <a:p>
            <a:r>
              <a:rPr lang="nn-NO" altLang="zh-TW" dirty="0"/>
              <a:t>#11 -5001-5003-999-0-0-0-0-0-0-</a:t>
            </a:r>
          </a:p>
          <a:p>
            <a:r>
              <a:rPr lang="nn-NO" altLang="zh-TW" dirty="0"/>
              <a:t>#10 -5001-5002-999-0-0-9-3-0-0-</a:t>
            </a:r>
          </a:p>
          <a:p>
            <a:r>
              <a:rPr lang="nn-NO" altLang="zh-TW" dirty="0"/>
              <a:t>#9 -5001-5001-999-10-0-8-2-0-0-</a:t>
            </a:r>
          </a:p>
          <a:p>
            <a:r>
              <a:rPr lang="nn-NO" altLang="zh-TW" dirty="0"/>
              <a:t>#8 -5001-5000-999-9-20-0-1-0-0-</a:t>
            </a:r>
          </a:p>
          <a:p>
            <a:r>
              <a:rPr lang="nn-NO" altLang="zh-TW" dirty="0"/>
              <a:t>#7 -5000-5006-999-0-14-6-0-0-0-</a:t>
            </a:r>
          </a:p>
          <a:p>
            <a:r>
              <a:rPr lang="nn-NO" altLang="zh-TW" dirty="0"/>
              <a:t>#6 -5000-5005-999-7-13-5-0-0-0-</a:t>
            </a:r>
          </a:p>
          <a:p>
            <a:r>
              <a:rPr lang="nn-NO" altLang="zh-TW" dirty="0"/>
              <a:t>#5 -5000-5004-999-6-12-4-0-0-0-</a:t>
            </a:r>
          </a:p>
          <a:p>
            <a:r>
              <a:rPr lang="nn-NO" altLang="zh-TW" dirty="0"/>
              <a:t>#4 -5000-5003-999-5-0-3-0-0-0-</a:t>
            </a:r>
          </a:p>
          <a:p>
            <a:r>
              <a:rPr lang="nn-NO" altLang="zh-TW" dirty="0"/>
              <a:t>#3 -5000-5002-999-4-10-2-0-0-0-</a:t>
            </a:r>
          </a:p>
          <a:p>
            <a:r>
              <a:rPr lang="nn-NO" altLang="zh-TW" dirty="0"/>
              <a:t>#2 -5000-5001-999-3-9-1-0-0-0-</a:t>
            </a:r>
          </a:p>
          <a:p>
            <a:r>
              <a:rPr lang="nn-NO" altLang="zh-TW" dirty="0"/>
              <a:t>#1 -</a:t>
            </a:r>
            <a:r>
              <a:rPr lang="nn-NO" altLang="zh-TW" dirty="0" smtClean="0"/>
              <a:t>5000-5000-999-2-8-0-0-0-0-</a:t>
            </a:r>
            <a:endParaRPr lang="nn-NO" altLang="zh-TW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828801" y="6497783"/>
            <a:ext cx="5167744" cy="27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399310" y="747077"/>
            <a:ext cx="13854" cy="54938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093438" y="63408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254879" y="37774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884220" y="61846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713868" y="61745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74277" y="568219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5000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74276" y="49340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74277" y="42061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5002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74276" y="34580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5003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60422" y="273010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5004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60421" y="19819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5005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60422" y="1254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5006</a:t>
            </a:r>
            <a:endParaRPr lang="zh-TW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435929" y="54927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239493" y="5480770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239493" y="4738191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239493" y="3988212"/>
            <a:ext cx="803564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23</a:t>
            </a:r>
            <a:endParaRPr lang="zh-TW" altLang="en-US" dirty="0"/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3574473" y="2840182"/>
            <a:ext cx="41563" cy="803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1884221" y="2730107"/>
            <a:ext cx="169025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1884221" y="2840182"/>
            <a:ext cx="187175" cy="3211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7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2168286" y="154584"/>
            <a:ext cx="1371600" cy="128847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主架構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4367626" y="154584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細部流程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999501" y="4213965"/>
            <a:ext cx="1676400" cy="1288472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紅色底色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未開始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5448286" y="4213965"/>
            <a:ext cx="1676400" cy="1288472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橘色底色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進行中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7938635" y="4193183"/>
            <a:ext cx="1676400" cy="128847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綠色底色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</a:t>
            </a:r>
            <a:r>
              <a:rPr lang="zh-TW" altLang="en-US" dirty="0" smtClean="0"/>
              <a:t>已完成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2247880" y="1930681"/>
            <a:ext cx="3796146" cy="17041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2462624" y="2126829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4270505" y="213157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多選</a:t>
            </a:r>
            <a:r>
              <a:rPr lang="zh-TW" altLang="en-US" dirty="0" smtClean="0"/>
              <a:t>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6611816" y="1704798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74148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9091246" y="2083962"/>
            <a:ext cx="1676400" cy="12884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多選一流程</a:t>
            </a:r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79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498649" y="3046998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671335" y="549048"/>
            <a:ext cx="2406387" cy="22305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地圖可用訊號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將目前位置與方位寫入全域變數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2867891" y="2523869"/>
            <a:ext cx="1524000" cy="13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6728578" y="1664339"/>
            <a:ext cx="173654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/>
          <p:cNvSpPr/>
          <p:nvPr/>
        </p:nvSpPr>
        <p:spPr>
          <a:xfrm>
            <a:off x="4504944" y="1204104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742281" y="452065"/>
            <a:ext cx="1508019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車子啟動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1496291" y="2050473"/>
            <a:ext cx="0" cy="946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圓角矩形 27"/>
          <p:cNvSpPr/>
          <p:nvPr/>
        </p:nvSpPr>
        <p:spPr>
          <a:xfrm>
            <a:off x="9822874" y="4303629"/>
            <a:ext cx="2008858" cy="137673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等待移動指令</a:t>
            </a:r>
            <a:endParaRPr lang="zh-TW" altLang="en-US" dirty="0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0323712" y="3046998"/>
            <a:ext cx="427415" cy="109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5772704" y="4504067"/>
            <a:ext cx="1911747" cy="17931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依方位與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地圖</a:t>
            </a:r>
            <a:r>
              <a:rPr lang="en-US" altLang="zh-TW" dirty="0" smtClean="0"/>
              <a:t>ID</a:t>
            </a:r>
            <a:r>
              <a:rPr lang="zh-TW" altLang="en-US" dirty="0" smtClean="0"/>
              <a:t>移動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7994073" y="4991997"/>
            <a:ext cx="1620982" cy="24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96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6249" y="464684"/>
            <a:ext cx="2258404" cy="1524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校正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車子</a:t>
            </a:r>
            <a:r>
              <a:rPr lang="zh-TW" altLang="en-US" dirty="0"/>
              <a:t>移動參數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179519" y="3035590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結束移動訊號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9858548" y="448262"/>
            <a:ext cx="2008858" cy="13767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完成校正</a:t>
            </a:r>
            <a:endParaRPr lang="zh-TW" altLang="en-US" dirty="0"/>
          </a:p>
        </p:txBody>
      </p:sp>
      <p:sp>
        <p:nvSpPr>
          <p:cNvPr id="26" name="圓角矩形 25"/>
          <p:cNvSpPr/>
          <p:nvPr/>
        </p:nvSpPr>
        <p:spPr>
          <a:xfrm>
            <a:off x="843563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紀錄目前距離</a:t>
            </a:r>
          </a:p>
        </p:txBody>
      </p:sp>
      <p:sp>
        <p:nvSpPr>
          <p:cNvPr id="27" name="圓角矩形 26"/>
          <p:cNvSpPr/>
          <p:nvPr/>
        </p:nvSpPr>
        <p:spPr>
          <a:xfrm>
            <a:off x="3489868" y="3005285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使用</a:t>
            </a:r>
            <a:r>
              <a:rPr lang="en-US" altLang="zh-TW" dirty="0" err="1" smtClean="0"/>
              <a:t>linux</a:t>
            </a:r>
            <a:r>
              <a:rPr lang="zh-TW" altLang="en-US" dirty="0" smtClean="0"/>
              <a:t> </a:t>
            </a:r>
            <a:r>
              <a:rPr lang="en-US" altLang="zh-TW" dirty="0" smtClean="0"/>
              <a:t>timer</a:t>
            </a:r>
            <a:br>
              <a:rPr lang="en-US" altLang="zh-TW" dirty="0" smtClean="0"/>
            </a:br>
            <a:r>
              <a:rPr lang="zh-TW" altLang="en-US" dirty="0" smtClean="0"/>
              <a:t>計時</a:t>
            </a:r>
            <a:endParaRPr lang="zh-TW" altLang="en-US" dirty="0"/>
          </a:p>
        </p:txBody>
      </p:sp>
      <p:sp>
        <p:nvSpPr>
          <p:cNvPr id="30" name="圓角矩形 29"/>
          <p:cNvSpPr/>
          <p:nvPr/>
        </p:nvSpPr>
        <p:spPr>
          <a:xfrm>
            <a:off x="3651958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開始移動訊號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853232" y="3069869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面向牆壁</a:t>
            </a:r>
            <a:endParaRPr lang="zh-TW" altLang="en-US" dirty="0"/>
          </a:p>
        </p:txBody>
      </p:sp>
      <p:sp>
        <p:nvSpPr>
          <p:cNvPr id="32" name="圓角矩形 31"/>
          <p:cNvSpPr/>
          <p:nvPr/>
        </p:nvSpPr>
        <p:spPr>
          <a:xfrm>
            <a:off x="8897809" y="3069868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修改移動參數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8975840" y="4870322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比較之前</a:t>
            </a:r>
            <a:r>
              <a:rPr lang="zh-TW" altLang="en-US" dirty="0" smtClean="0"/>
              <a:t>距離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計算移動時間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23753" y="4870321"/>
            <a:ext cx="1921478" cy="11259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計時器停止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181397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92582" y="5433272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541531" y="4248340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694218" y="3632819"/>
            <a:ext cx="346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140258" y="4248339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8382000" y="5421708"/>
            <a:ext cx="37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9858548" y="4266618"/>
            <a:ext cx="0" cy="48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9987399" y="1933108"/>
            <a:ext cx="632036" cy="10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932332" y="150436"/>
            <a:ext cx="4747846" cy="2057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4612697" y="480723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自動校正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6420578" y="485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手動輸入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967240" y="1497324"/>
            <a:ext cx="3483658" cy="153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897809" y="1136629"/>
            <a:ext cx="655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819397" y="1226684"/>
            <a:ext cx="937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0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775854" y="568036"/>
            <a:ext cx="1911747" cy="179316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檢測目前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位置與方位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682835" y="803564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145782" y="2461368"/>
            <a:ext cx="554690" cy="102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22472" y="921327"/>
            <a:ext cx="3380327" cy="5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938724" y="7518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604038" y="2092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沒有</a:t>
            </a:r>
          </a:p>
        </p:txBody>
      </p:sp>
      <p:sp>
        <p:nvSpPr>
          <p:cNvPr id="21" name="橢圓 20"/>
          <p:cNvSpPr/>
          <p:nvPr/>
        </p:nvSpPr>
        <p:spPr>
          <a:xfrm>
            <a:off x="7633854" y="2023948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2700472" y="3483322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掃描建立初始環境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V="1">
            <a:off x="3643745" y="1600201"/>
            <a:ext cx="1052946" cy="17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55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18653" y="194466"/>
            <a:ext cx="1676400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查找目前是否已經有可用地圖</a:t>
            </a: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216883" y="838702"/>
            <a:ext cx="105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6622472" y="1769918"/>
            <a:ext cx="872837" cy="64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53885" y="477658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</a:t>
            </a:r>
            <a:r>
              <a:rPr lang="en-US" altLang="zh-TW" dirty="0" smtClean="0"/>
              <a:t>return1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624064" y="2172521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沒有</a:t>
            </a:r>
            <a:r>
              <a:rPr lang="en-US" altLang="zh-TW" dirty="0" smtClean="0"/>
              <a:t>return 0</a:t>
            </a:r>
            <a:endParaRPr lang="zh-TW" altLang="en-US" dirty="0"/>
          </a:p>
        </p:txBody>
      </p:sp>
      <p:sp>
        <p:nvSpPr>
          <p:cNvPr id="21" name="橢圓 20"/>
          <p:cNvSpPr/>
          <p:nvPr/>
        </p:nvSpPr>
        <p:spPr>
          <a:xfrm>
            <a:off x="7665982" y="1927052"/>
            <a:ext cx="1570008" cy="146739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建立新地圖</a:t>
            </a:r>
            <a:endParaRPr lang="zh-TW" altLang="en-US" dirty="0"/>
          </a:p>
        </p:txBody>
      </p:sp>
      <p:cxnSp>
        <p:nvCxnSpPr>
          <p:cNvPr id="45" name="直線單箭頭接點 44"/>
          <p:cNvCxnSpPr/>
          <p:nvPr/>
        </p:nvCxnSpPr>
        <p:spPr>
          <a:xfrm flipH="1">
            <a:off x="9337964" y="1769918"/>
            <a:ext cx="928252" cy="52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9393199" y="24613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判斷失敗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783966" y="456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判斷成功</a:t>
            </a:r>
            <a:endParaRPr lang="zh-TW" altLang="en-US" dirty="0"/>
          </a:p>
        </p:txBody>
      </p:sp>
      <p:sp>
        <p:nvSpPr>
          <p:cNvPr id="54" name="圓角矩形 53"/>
          <p:cNvSpPr/>
          <p:nvPr/>
        </p:nvSpPr>
        <p:spPr>
          <a:xfrm>
            <a:off x="5390716" y="4331729"/>
            <a:ext cx="1676400" cy="12884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回傳地圖</a:t>
            </a:r>
            <a:r>
              <a:rPr lang="en-US" altLang="zh-TW" dirty="0" smtClean="0"/>
              <a:t>ID</a:t>
            </a:r>
          </a:p>
          <a:p>
            <a:pPr algn="ctr"/>
            <a:r>
              <a:rPr lang="zh-TW" altLang="en-US" dirty="0" smtClean="0"/>
              <a:t>和面相方位</a:t>
            </a:r>
            <a:endParaRPr lang="zh-TW" altLang="en-US" dirty="0"/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6228916" y="3042349"/>
            <a:ext cx="1335666" cy="124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10266216" y="194466"/>
            <a:ext cx="1690255" cy="15610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檢測地圖可用性</a:t>
            </a:r>
            <a:endParaRPr lang="zh-TW" altLang="en-US" dirty="0"/>
          </a:p>
        </p:txBody>
      </p:sp>
      <p:cxnSp>
        <p:nvCxnSpPr>
          <p:cNvPr id="12" name="肘形接點 11"/>
          <p:cNvCxnSpPr/>
          <p:nvPr/>
        </p:nvCxnSpPr>
        <p:spPr>
          <a:xfrm rot="10800000" flipV="1">
            <a:off x="7282565" y="1734000"/>
            <a:ext cx="3888686" cy="3200400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3570977" y="194466"/>
            <a:ext cx="3086075" cy="12884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確認目前是否有地圖檔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呼叫</a:t>
            </a:r>
            <a:r>
              <a:rPr lang="en-US" altLang="zh-TW" dirty="0" err="1" smtClean="0"/>
              <a:t>checkDataExist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car.map</a:t>
            </a:r>
            <a:r>
              <a:rPr lang="en-US" altLang="zh-TW" dirty="0" smtClean="0"/>
              <a:t>”)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7067116" y="974968"/>
            <a:ext cx="3005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19205</TotalTime>
  <Words>679</Words>
  <Application>Microsoft Office PowerPoint</Application>
  <PresentationFormat>寬螢幕</PresentationFormat>
  <Paragraphs>317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程式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60</cp:revision>
  <dcterms:created xsi:type="dcterms:W3CDTF">2017-05-13T04:03:26Z</dcterms:created>
  <dcterms:modified xsi:type="dcterms:W3CDTF">2018-04-20T08:19:00Z</dcterms:modified>
</cp:coreProperties>
</file>