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58" r:id="rId6"/>
    <p:sldId id="263" r:id="rId7"/>
    <p:sldId id="264" r:id="rId8"/>
    <p:sldId id="256" r:id="rId9"/>
    <p:sldId id="266" r:id="rId10"/>
    <p:sldId id="262" r:id="rId11"/>
    <p:sldId id="257" r:id="rId12"/>
    <p:sldId id="267" r:id="rId13"/>
    <p:sldId id="269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9576" y="325785"/>
            <a:ext cx="7507431" cy="6002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427509" y="3351029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447546" y="46037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意外檢測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444080" y="1890417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車子相關</a:t>
            </a:r>
            <a:r>
              <a:rPr lang="en-US" altLang="zh-TW" dirty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0564" y="419155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4547001" y="1104609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25313" y="963797"/>
            <a:ext cx="1102196" cy="84919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321847" y="2529506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77575" y="3995265"/>
            <a:ext cx="114993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52371" y="1244530"/>
            <a:ext cx="3588327" cy="46122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36385" y="1451045"/>
            <a:ext cx="3020301" cy="1661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共用資料</a:t>
            </a:r>
            <a:r>
              <a:rPr lang="zh-TW" altLang="en-US" dirty="0"/>
              <a:t>結構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936385" y="3158663"/>
            <a:ext cx="3020301" cy="247645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主</a:t>
            </a:r>
            <a:r>
              <a:rPr lang="zh-TW" altLang="en-US" dirty="0" smtClean="0"/>
              <a:t>控制程式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初始狀態設定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執行緒建立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427509" y="4828420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pthread4)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77575" y="4780313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9889626" y="475684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意外檢測功能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err="1"/>
              <a:t>accident_decection.c</a:t>
            </a:r>
            <a:endParaRPr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889626" y="4787615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無線網路資料接收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treatWifi.c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9889626" y="332700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影像辨識功能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image_recognition.c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9889626" y="1859528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車子相關</a:t>
            </a:r>
            <a:r>
              <a:rPr lang="en-US" altLang="zh-TW" sz="1600" dirty="0"/>
              <a:t>Io</a:t>
            </a:r>
            <a:r>
              <a:rPr lang="zh-TW" altLang="en-US" sz="1600" dirty="0" smtClean="0"/>
              <a:t>控制功能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carMove.c</a:t>
            </a:r>
            <a:endParaRPr lang="zh-TW" altLang="en-US" sz="1600" dirty="0"/>
          </a:p>
        </p:txBody>
      </p:sp>
      <p:cxnSp>
        <p:nvCxnSpPr>
          <p:cNvPr id="26" name="直線單箭頭接點 25"/>
          <p:cNvCxnSpPr>
            <a:stCxn id="13" idx="3"/>
            <a:endCxn id="22" idx="1"/>
          </p:cNvCxnSpPr>
          <p:nvPr/>
        </p:nvCxnSpPr>
        <p:spPr>
          <a:xfrm>
            <a:off x="7678128" y="1104609"/>
            <a:ext cx="2211498" cy="153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3"/>
            <a:endCxn id="23" idx="1"/>
          </p:cNvCxnSpPr>
          <p:nvPr/>
        </p:nvCxnSpPr>
        <p:spPr>
          <a:xfrm flipV="1">
            <a:off x="7658091" y="5431851"/>
            <a:ext cx="2231535" cy="408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  <a:endCxn id="12" idx="3"/>
          </p:cNvCxnSpPr>
          <p:nvPr/>
        </p:nvCxnSpPr>
        <p:spPr>
          <a:xfrm flipH="1">
            <a:off x="7658091" y="3971239"/>
            <a:ext cx="2231535" cy="24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1"/>
            <a:endCxn id="14" idx="3"/>
          </p:cNvCxnSpPr>
          <p:nvPr/>
        </p:nvCxnSpPr>
        <p:spPr>
          <a:xfrm flipH="1">
            <a:off x="7674662" y="2503764"/>
            <a:ext cx="2214964" cy="308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03250" y="672633"/>
            <a:ext cx="215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accident_decection()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8216153" y="2091135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carMove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771763" y="3476619"/>
            <a:ext cx="21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image_recognition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8266322" y="5062519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treatWifi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76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生成執行緒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carMove</a:t>
            </a:r>
            <a:r>
              <a:rPr lang="en-US" altLang="zh-TW" dirty="0"/>
              <a:t> thread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carMove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mtClean="0"/>
              <a:t>https</a:t>
            </a:r>
            <a:r>
              <a:rPr lang="en-US" altLang="zh-TW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和其他執行緒的關西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#23 </a:t>
            </a:r>
            <a:r>
              <a:rPr lang="en-US" altLang="zh-TW" dirty="0"/>
              <a:t>-</a:t>
            </a:r>
            <a:r>
              <a:rPr lang="en-US" altLang="zh-TW" dirty="0" smtClean="0"/>
              <a:t>5003-5002-999-17-0-22-0-0-0-</a:t>
            </a:r>
            <a:endParaRPr lang="en-US" altLang="zh-TW" dirty="0"/>
          </a:p>
          <a:p>
            <a:r>
              <a:rPr lang="en-US" altLang="zh-TW" dirty="0" smtClean="0"/>
              <a:t>#22 </a:t>
            </a:r>
            <a:r>
              <a:rPr lang="en-US" altLang="zh-TW" dirty="0"/>
              <a:t>-</a:t>
            </a:r>
            <a:r>
              <a:rPr lang="en-US" altLang="zh-TW" dirty="0" smtClean="0"/>
              <a:t>5003-5001-999-23-0-21-0-0-0-</a:t>
            </a:r>
            <a:endParaRPr lang="en-US" altLang="zh-TW" dirty="0"/>
          </a:p>
          <a:p>
            <a:r>
              <a:rPr lang="en-US" altLang="zh-TW" dirty="0" smtClean="0"/>
              <a:t>#21 </a:t>
            </a:r>
            <a:r>
              <a:rPr lang="en-US" altLang="zh-TW" dirty="0"/>
              <a:t>-</a:t>
            </a:r>
            <a:r>
              <a:rPr lang="en-US" altLang="zh-TW" dirty="0" smtClean="0"/>
              <a:t>5003-5000-999-22-0-0-20-0-0-</a:t>
            </a:r>
            <a:endParaRPr lang="en-US" altLang="zh-TW" dirty="0"/>
          </a:p>
          <a:p>
            <a:r>
              <a:rPr lang="en-US" altLang="zh-TW" dirty="0" smtClean="0"/>
              <a:t>#20 </a:t>
            </a:r>
            <a:r>
              <a:rPr lang="en-US" altLang="zh-TW" dirty="0"/>
              <a:t>-</a:t>
            </a:r>
            <a:r>
              <a:rPr lang="en-US" altLang="zh-TW" dirty="0" smtClean="0"/>
              <a:t>5002-5000-999-0-21-0-8-0-0-</a:t>
            </a:r>
            <a:br>
              <a:rPr lang="en-US" altLang="zh-TW" dirty="0" smtClean="0"/>
            </a:br>
            <a:r>
              <a:rPr lang="en-US" altLang="zh-TW" dirty="0" smtClean="0"/>
              <a:t>#</a:t>
            </a:r>
            <a:r>
              <a:rPr lang="en-US" altLang="zh-TW" dirty="0"/>
              <a:t>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</a:t>
            </a:r>
            <a:r>
              <a:rPr lang="en-US" altLang="zh-TW" dirty="0" smtClean="0"/>
              <a:t>5003-5003-999-0-18-23-15-0-0-</a:t>
            </a:r>
            <a:endParaRPr lang="en-US" altLang="zh-TW" dirty="0"/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#10 -5001-5002-999-11-0-9-3-0-0-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</a:t>
            </a:r>
            <a:r>
              <a:rPr lang="en-US" altLang="zh-TW" dirty="0" smtClean="0"/>
              <a:t>5001-5000-999-9-20-0-1-0-0-</a:t>
            </a:r>
            <a:endParaRPr lang="en-US" altLang="zh-TW" dirty="0"/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2713868" y="3458007"/>
            <a:ext cx="116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713868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884220" y="6051529"/>
            <a:ext cx="829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4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#23 -5003-5002-999-17-0-22-0-0-0-</a:t>
            </a:r>
          </a:p>
          <a:p>
            <a:r>
              <a:rPr lang="en-US" altLang="zh-TW" dirty="0" smtClean="0"/>
              <a:t>#22 -5003-5001-999-23-0-21-0-0-0-</a:t>
            </a:r>
          </a:p>
          <a:p>
            <a:r>
              <a:rPr lang="en-US" altLang="zh-TW" dirty="0" smtClean="0"/>
              <a:t>#21 -5003-5000-999-22-0-0-20-0-0-</a:t>
            </a:r>
          </a:p>
          <a:p>
            <a:r>
              <a:rPr lang="en-US" altLang="zh-TW" dirty="0" smtClean="0"/>
              <a:t>#20 -5002-5000-999-0-21-0-8-0-0-</a:t>
            </a:r>
            <a:br>
              <a:rPr lang="en-US" altLang="zh-TW" dirty="0" smtClean="0"/>
            </a:br>
            <a:r>
              <a:rPr lang="en-US" altLang="zh-TW" dirty="0" smtClean="0"/>
              <a:t>#19 -5005-5003-999-0-0-0-18-0-0-</a:t>
            </a:r>
          </a:p>
          <a:p>
            <a:r>
              <a:rPr lang="en-US" altLang="zh-TW" dirty="0" smtClean="0"/>
              <a:t>#18 -5004-5003-999-0-19-0-17-0-0-</a:t>
            </a:r>
          </a:p>
          <a:p>
            <a:r>
              <a:rPr lang="en-US" altLang="zh-TW" dirty="0" smtClean="0"/>
              <a:t>#17 -5003-5003-999-0-18-23-15-0-0-</a:t>
            </a:r>
          </a:p>
          <a:p>
            <a:r>
              <a:rPr lang="en-US" altLang="zh-TW" dirty="0" smtClean="0"/>
              <a:t>#16 -5002-5004-999-0-0-15-0-0-0-</a:t>
            </a:r>
          </a:p>
          <a:p>
            <a:r>
              <a:rPr lang="en-US" altLang="zh-TW" dirty="0" smtClean="0"/>
              <a:t>#15 -5002-5003-999-16-17-0-0-0-0-</a:t>
            </a:r>
          </a:p>
          <a:p>
            <a:r>
              <a:rPr lang="en-US" altLang="zh-TW" dirty="0" smtClean="0"/>
              <a:t>#14 -5001-5006-999-0-0-13-7-0-0-</a:t>
            </a:r>
          </a:p>
          <a:p>
            <a:r>
              <a:rPr lang="en-US" altLang="zh-TW" dirty="0" smtClean="0"/>
              <a:t>#13 -5001-5005-999-14-0-0-6-0-0-</a:t>
            </a:r>
          </a:p>
          <a:p>
            <a:r>
              <a:rPr lang="en-US" altLang="zh-TW" dirty="0" smtClean="0"/>
              <a:t>#12 -5001-5004-999-0-0-0-0-0-0-</a:t>
            </a:r>
          </a:p>
          <a:p>
            <a:r>
              <a:rPr lang="en-US" altLang="zh-TW" dirty="0" smtClean="0"/>
              <a:t>#11 -5001-5003-999-0-0-0-0-0-0-</a:t>
            </a:r>
          </a:p>
          <a:p>
            <a:r>
              <a:rPr lang="en-US" altLang="zh-TW" dirty="0" smtClean="0"/>
              <a:t>#10 -5001-5002-999-0-0-9-3-0-0-</a:t>
            </a:r>
          </a:p>
          <a:p>
            <a:r>
              <a:rPr lang="en-US" altLang="zh-TW" dirty="0" smtClean="0"/>
              <a:t>#9 -5001-5001-999-10-0-8-2-0-0-</a:t>
            </a:r>
          </a:p>
          <a:p>
            <a:r>
              <a:rPr lang="en-US" altLang="zh-TW" dirty="0" smtClean="0"/>
              <a:t>#8 -5001-5000-999-9-20-0-1-0-0-</a:t>
            </a:r>
          </a:p>
          <a:p>
            <a:r>
              <a:rPr lang="en-US" altLang="zh-TW" dirty="0" smtClean="0"/>
              <a:t>#7 -5000-5006-999-0-14-6-0-0-0-</a:t>
            </a:r>
          </a:p>
          <a:p>
            <a:r>
              <a:rPr lang="en-US" altLang="zh-TW" dirty="0" smtClean="0"/>
              <a:t>#6 -5000-5005-999-7-13-5-0-0-0-</a:t>
            </a:r>
          </a:p>
          <a:p>
            <a:r>
              <a:rPr lang="en-US" altLang="zh-TW" dirty="0" smtClean="0"/>
              <a:t>#5 -5000-5004-999-6-0-4-0-0-0-</a:t>
            </a:r>
          </a:p>
          <a:p>
            <a:r>
              <a:rPr lang="en-US" altLang="zh-TW" dirty="0" smtClean="0"/>
              <a:t>#4 -5000-5003-999-5-0-3-0-0-0-</a:t>
            </a:r>
          </a:p>
          <a:p>
            <a:r>
              <a:rPr lang="en-US" altLang="zh-TW" dirty="0" smtClean="0"/>
              <a:t>#3 -5000-5002-999-4-10-2-0-0-0-</a:t>
            </a:r>
          </a:p>
          <a:p>
            <a:r>
              <a:rPr lang="en-US" altLang="zh-TW" dirty="0" smtClean="0"/>
              <a:t>#2 -5000-5001-999-3-9-1-0-0-0-</a:t>
            </a:r>
          </a:p>
          <a:p>
            <a:r>
              <a:rPr lang="en-US" altLang="zh-TW" dirty="0" smtClean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3879273" y="2730107"/>
            <a:ext cx="1" cy="727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588327" y="2730107"/>
            <a:ext cx="13855" cy="109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879273" y="3827339"/>
            <a:ext cx="94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821382" y="3827339"/>
            <a:ext cx="2" cy="21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2244436" y="6051529"/>
            <a:ext cx="2577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5157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TW" dirty="0" smtClean="0"/>
              <a:t>#</a:t>
            </a:r>
            <a:r>
              <a:rPr lang="nn-NO" altLang="zh-TW" dirty="0"/>
              <a:t>23 -5003-5002-999-0-0-22-0-0-0-</a:t>
            </a:r>
          </a:p>
          <a:p>
            <a:r>
              <a:rPr lang="nn-NO" altLang="zh-TW" dirty="0"/>
              <a:t>#22 -5003-5001-999-23-0-21-0-0-0-</a:t>
            </a:r>
          </a:p>
          <a:p>
            <a:r>
              <a:rPr lang="nn-NO" altLang="zh-TW" dirty="0"/>
              <a:t>#21 -5003-5000-999-22-0-0-20-0-0-</a:t>
            </a:r>
          </a:p>
          <a:p>
            <a:r>
              <a:rPr lang="nn-NO" altLang="zh-TW" dirty="0"/>
              <a:t>#20 -5002-5000-999-0-21-0-8-0-0-</a:t>
            </a:r>
          </a:p>
          <a:p>
            <a:r>
              <a:rPr lang="nn-NO" altLang="zh-TW" dirty="0"/>
              <a:t>#19 -5005-5003-999-0-0-0-18-0-0-</a:t>
            </a:r>
          </a:p>
          <a:p>
            <a:r>
              <a:rPr lang="nn-NO" altLang="zh-TW" dirty="0"/>
              <a:t>#18 -5004-5003-999-0-19-0-0-0-0-</a:t>
            </a:r>
          </a:p>
          <a:p>
            <a:r>
              <a:rPr lang="nn-NO" altLang="zh-TW" dirty="0"/>
              <a:t>#17 -5003-5003-999-0-0-0-0-0-0-</a:t>
            </a:r>
          </a:p>
          <a:p>
            <a:r>
              <a:rPr lang="nn-NO" altLang="zh-TW" dirty="0"/>
              <a:t>#16 -5002-5004-999-0-0-15-12-0-0-</a:t>
            </a:r>
          </a:p>
          <a:p>
            <a:r>
              <a:rPr lang="nn-NO" altLang="zh-TW" dirty="0"/>
              <a:t>#15 -5002-5003-999-16-0-0-0-0-0-</a:t>
            </a:r>
          </a:p>
          <a:p>
            <a:r>
              <a:rPr lang="nn-NO" altLang="zh-TW" dirty="0"/>
              <a:t>#14 -5001-5006-999-0-0-13-7-0-0-</a:t>
            </a:r>
          </a:p>
          <a:p>
            <a:r>
              <a:rPr lang="nn-NO" altLang="zh-TW" dirty="0"/>
              <a:t>#13 -5001-5005-999-14-0-12-6-0-0-</a:t>
            </a:r>
          </a:p>
          <a:p>
            <a:r>
              <a:rPr lang="nn-NO" altLang="zh-TW" dirty="0"/>
              <a:t>#12 -5001-5004-999-13-16-0-5-0-0-</a:t>
            </a:r>
          </a:p>
          <a:p>
            <a:r>
              <a:rPr lang="nn-NO" altLang="zh-TW" dirty="0"/>
              <a:t>#11 -5001-5003-999-0-0-0-0-0-0-</a:t>
            </a:r>
          </a:p>
          <a:p>
            <a:r>
              <a:rPr lang="nn-NO" altLang="zh-TW" dirty="0"/>
              <a:t>#10 -5001-5002-999-0-0-9-3-0-0-</a:t>
            </a:r>
          </a:p>
          <a:p>
            <a:r>
              <a:rPr lang="nn-NO" altLang="zh-TW" dirty="0"/>
              <a:t>#9 -5001-5001-999-10-0-8-2-0-0-</a:t>
            </a:r>
          </a:p>
          <a:p>
            <a:r>
              <a:rPr lang="nn-NO" altLang="zh-TW" dirty="0"/>
              <a:t>#8 -5001-5000-999-9-20-0-1-0-0-</a:t>
            </a:r>
          </a:p>
          <a:p>
            <a:r>
              <a:rPr lang="nn-NO" altLang="zh-TW" dirty="0"/>
              <a:t>#7 -5000-5006-999-0-14-6-0-0-0-</a:t>
            </a:r>
          </a:p>
          <a:p>
            <a:r>
              <a:rPr lang="nn-NO" altLang="zh-TW" dirty="0"/>
              <a:t>#6 -5000-5005-999-7-13-5-0-0-0-</a:t>
            </a:r>
          </a:p>
          <a:p>
            <a:r>
              <a:rPr lang="nn-NO" altLang="zh-TW" dirty="0"/>
              <a:t>#5 -5000-5004-999-6-12-4-0-0-0-</a:t>
            </a:r>
          </a:p>
          <a:p>
            <a:r>
              <a:rPr lang="nn-NO" altLang="zh-TW" dirty="0"/>
              <a:t>#4 -5000-5003-999-5-0-3-0-0-0-</a:t>
            </a:r>
          </a:p>
          <a:p>
            <a:r>
              <a:rPr lang="nn-NO" altLang="zh-TW" dirty="0"/>
              <a:t>#3 -5000-5002-999-4-10-2-0-0-0-</a:t>
            </a:r>
          </a:p>
          <a:p>
            <a:r>
              <a:rPr lang="nn-NO" altLang="zh-TW" dirty="0"/>
              <a:t>#2 -5000-5001-999-3-9-1-0-0-0-</a:t>
            </a:r>
          </a:p>
          <a:p>
            <a:r>
              <a:rPr lang="nn-NO" altLang="zh-TW" dirty="0"/>
              <a:t>#1 -</a:t>
            </a:r>
            <a:r>
              <a:rPr lang="nn-NO" altLang="zh-TW" dirty="0" smtClean="0"/>
              <a:t>5000-5000-999-2-8-0-0-0-0-</a:t>
            </a:r>
            <a:endParaRPr lang="nn-NO" altLang="zh-TW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3574473" y="2840182"/>
            <a:ext cx="41563" cy="803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84221" y="2730107"/>
            <a:ext cx="169025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884221" y="2840182"/>
            <a:ext cx="187175" cy="3211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99501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448286" y="4213965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938635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8649" y="3046998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671335" y="549048"/>
            <a:ext cx="2406387" cy="2230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867891" y="2523869"/>
            <a:ext cx="1524000" cy="13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728578" y="1664339"/>
            <a:ext cx="173654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504944" y="1204104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42281" y="452065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496291" y="2050473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822874" y="4303629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323712" y="3046998"/>
            <a:ext cx="427415" cy="109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772704" y="4504067"/>
            <a:ext cx="1911747" cy="1793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994073" y="4991997"/>
            <a:ext cx="1620982" cy="2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45782" y="2461368"/>
            <a:ext cx="554690" cy="10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22472" y="921327"/>
            <a:ext cx="3380327" cy="5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938724" y="7518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4038" y="209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</a:t>
            </a:r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700472" y="3483322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掃描建立初始環境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643745" y="1600201"/>
            <a:ext cx="1052946" cy="17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18653" y="194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16883" y="838702"/>
            <a:ext cx="10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53885" y="477658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return1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24064" y="217252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return 0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65982" y="1927052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570977" y="194466"/>
            <a:ext cx="3086075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確認目前是否有地圖檔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呼叫</a:t>
            </a:r>
            <a:r>
              <a:rPr lang="en-US" altLang="zh-TW" dirty="0" err="1" smtClean="0"/>
              <a:t>checkDataExist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car.map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67116" y="974968"/>
            <a:ext cx="30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19296</TotalTime>
  <Words>678</Words>
  <Application>Microsoft Office PowerPoint</Application>
  <PresentationFormat>寬螢幕</PresentationFormat>
  <Paragraphs>316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62</cp:revision>
  <dcterms:created xsi:type="dcterms:W3CDTF">2017-05-13T04:03:26Z</dcterms:created>
  <dcterms:modified xsi:type="dcterms:W3CDTF">2018-04-20T09:49:51Z</dcterms:modified>
</cp:coreProperties>
</file>