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3" r:id="rId4"/>
    <p:sldId id="264" r:id="rId5"/>
    <p:sldId id="256" r:id="rId6"/>
    <p:sldId id="266" r:id="rId7"/>
    <p:sldId id="262" r:id="rId8"/>
    <p:sldId id="257" r:id="rId9"/>
    <p:sldId id="267" r:id="rId10"/>
    <p:sldId id="269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7527" y="259820"/>
            <a:ext cx="10113818" cy="5749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943600" y="456972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943600" y="97437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車子相關</a:t>
            </a:r>
            <a:r>
              <a:rPr lang="en-US" altLang="zh-TW" dirty="0" smtClean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943600" y="274320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影像辨識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14314" y="512618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5043055" y="1618611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3" idx="1"/>
          </p:cNvCxnSpPr>
          <p:nvPr/>
        </p:nvCxnSpPr>
        <p:spPr>
          <a:xfrm flipV="1">
            <a:off x="4821367" y="1618611"/>
            <a:ext cx="1122233" cy="7083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821367" y="3382289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793666" y="4471034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233040" y="1626153"/>
            <a:ext cx="3588327" cy="3616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517054" y="2150825"/>
            <a:ext cx="3020301" cy="937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1517054" y="3134638"/>
            <a:ext cx="3020301" cy="185299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核心</a:t>
            </a:r>
            <a:r>
              <a:rPr lang="zh-TW" altLang="en-US" dirty="0" smtClean="0"/>
              <a:t>控制</a:t>
            </a:r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192958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18461</TotalTime>
  <Words>432</Words>
  <Application>Microsoft Office PowerPoint</Application>
  <PresentationFormat>寬螢幕</PresentationFormat>
  <Paragraphs>142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47</cp:revision>
  <dcterms:created xsi:type="dcterms:W3CDTF">2017-05-13T04:03:26Z</dcterms:created>
  <dcterms:modified xsi:type="dcterms:W3CDTF">2018-02-16T01:18:51Z</dcterms:modified>
</cp:coreProperties>
</file>