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80" r:id="rId4"/>
    <p:sldId id="277" r:id="rId5"/>
    <p:sldId id="273" r:id="rId6"/>
    <p:sldId id="274" r:id="rId7"/>
    <p:sldId id="275" r:id="rId8"/>
    <p:sldId id="276" r:id="rId9"/>
    <p:sldId id="283" r:id="rId10"/>
    <p:sldId id="284" r:id="rId11"/>
    <p:sldId id="281" r:id="rId12"/>
    <p:sldId id="282" r:id="rId13"/>
    <p:sldId id="258" r:id="rId14"/>
    <p:sldId id="263" r:id="rId15"/>
    <p:sldId id="264" r:id="rId16"/>
    <p:sldId id="256" r:id="rId17"/>
    <p:sldId id="278" r:id="rId18"/>
    <p:sldId id="262" r:id="rId19"/>
    <p:sldId id="257" r:id="rId20"/>
    <p:sldId id="267" r:id="rId21"/>
    <p:sldId id="265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16C-15A4-4ABA-B5E8-4C3E43F8969C}" type="datetimeFigureOut">
              <a:rPr lang="zh-TW" altLang="en-US" smtClean="0"/>
              <a:t>2018/6/10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9576" y="325785"/>
            <a:ext cx="7507431" cy="6002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427509" y="3351029"/>
            <a:ext cx="2230582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(pthread3)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447546" y="460373"/>
            <a:ext cx="2230582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意外檢測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(pthread1)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444080" y="1890417"/>
            <a:ext cx="2230582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車子相關</a:t>
            </a:r>
            <a:r>
              <a:rPr lang="en-US" altLang="zh-TW" dirty="0"/>
              <a:t>Io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pthread2)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0564" y="419155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主體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>
            <a:off x="4547001" y="1104609"/>
            <a:ext cx="900545" cy="11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25313" y="963797"/>
            <a:ext cx="1102196" cy="84919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321847" y="2529506"/>
            <a:ext cx="1122233" cy="51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277575" y="3995265"/>
            <a:ext cx="114993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652371" y="1244530"/>
            <a:ext cx="3588327" cy="46122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936385" y="1451045"/>
            <a:ext cx="3020301" cy="16613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共用全域變數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共用資料</a:t>
            </a:r>
            <a:r>
              <a:rPr lang="zh-TW" altLang="en-US" dirty="0"/>
              <a:t>結構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936385" y="3158663"/>
            <a:ext cx="3020301" cy="2476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智能</a:t>
            </a:r>
            <a:r>
              <a:rPr lang="zh-TW" altLang="en-US" dirty="0" smtClean="0"/>
              <a:t>車</a:t>
            </a:r>
            <a:r>
              <a:rPr lang="zh-TW" altLang="en-US" dirty="0"/>
              <a:t>主</a:t>
            </a:r>
            <a:r>
              <a:rPr lang="zh-TW" altLang="en-US" dirty="0" smtClean="0"/>
              <a:t>控制程式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初始狀態設定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執行緒建立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427509" y="4828420"/>
            <a:ext cx="2230582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無線網路</a:t>
            </a:r>
            <a:r>
              <a:rPr lang="en-US" altLang="zh-TW" dirty="0" smtClean="0"/>
              <a:t>IO&amp;</a:t>
            </a:r>
            <a:r>
              <a:rPr lang="zh-TW" altLang="en-US" dirty="0" smtClean="0"/>
              <a:t>判斷</a:t>
            </a:r>
            <a:r>
              <a:rPr lang="en-US" altLang="zh-TW" dirty="0"/>
              <a:t>(</a:t>
            </a:r>
            <a:r>
              <a:rPr lang="en-US" altLang="zh-TW" dirty="0" smtClean="0"/>
              <a:t>pthread4)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277575" y="4780313"/>
            <a:ext cx="1149934" cy="742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9889626" y="475684"/>
            <a:ext cx="2230582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意外檢測功能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 err="1"/>
              <a:t>accident_decection.c</a:t>
            </a:r>
            <a:endParaRPr lang="zh-TW" altLang="en-US" sz="1600" dirty="0"/>
          </a:p>
        </p:txBody>
      </p:sp>
      <p:sp>
        <p:nvSpPr>
          <p:cNvPr id="23" name="圓角矩形 22"/>
          <p:cNvSpPr/>
          <p:nvPr/>
        </p:nvSpPr>
        <p:spPr>
          <a:xfrm>
            <a:off x="9889626" y="4787615"/>
            <a:ext cx="2230582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無線網路資料接收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treatWifi.c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9889626" y="3327003"/>
            <a:ext cx="2230582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影像辨識功能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image_recognition.c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9889626" y="1859528"/>
            <a:ext cx="2230582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車子相關</a:t>
            </a:r>
            <a:r>
              <a:rPr lang="en-US" altLang="zh-TW" sz="1600" dirty="0"/>
              <a:t>Io</a:t>
            </a:r>
            <a:r>
              <a:rPr lang="zh-TW" altLang="en-US" sz="1600" dirty="0" smtClean="0"/>
              <a:t>控制功能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carMove.c</a:t>
            </a:r>
            <a:endParaRPr lang="zh-TW" altLang="en-US" sz="1600" dirty="0"/>
          </a:p>
        </p:txBody>
      </p:sp>
      <p:cxnSp>
        <p:nvCxnSpPr>
          <p:cNvPr id="26" name="直線單箭頭接點 25"/>
          <p:cNvCxnSpPr>
            <a:stCxn id="13" idx="3"/>
            <a:endCxn id="22" idx="1"/>
          </p:cNvCxnSpPr>
          <p:nvPr/>
        </p:nvCxnSpPr>
        <p:spPr>
          <a:xfrm>
            <a:off x="7678128" y="1104609"/>
            <a:ext cx="2211498" cy="153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3"/>
            <a:endCxn id="23" idx="1"/>
          </p:cNvCxnSpPr>
          <p:nvPr/>
        </p:nvCxnSpPr>
        <p:spPr>
          <a:xfrm flipV="1">
            <a:off x="7658091" y="5431851"/>
            <a:ext cx="2231535" cy="408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  <a:endCxn id="12" idx="3"/>
          </p:cNvCxnSpPr>
          <p:nvPr/>
        </p:nvCxnSpPr>
        <p:spPr>
          <a:xfrm flipH="1">
            <a:off x="7658091" y="3971239"/>
            <a:ext cx="2231535" cy="2402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1"/>
            <a:endCxn id="14" idx="3"/>
          </p:cNvCxnSpPr>
          <p:nvPr/>
        </p:nvCxnSpPr>
        <p:spPr>
          <a:xfrm flipH="1">
            <a:off x="7674662" y="2503764"/>
            <a:ext cx="2214964" cy="3088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03250" y="672633"/>
            <a:ext cx="215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accident_decection()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8216153" y="2091135"/>
            <a:ext cx="116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carMove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7771763" y="3476619"/>
            <a:ext cx="21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image_recognition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8266322" y="5062519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treatWifi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3" name="圓角矩形 32"/>
          <p:cNvSpPr/>
          <p:nvPr/>
        </p:nvSpPr>
        <p:spPr>
          <a:xfrm>
            <a:off x="647518" y="6349003"/>
            <a:ext cx="1742403" cy="48671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3096303" y="6349003"/>
            <a:ext cx="1742403" cy="48671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7395120" y="6349003"/>
            <a:ext cx="1742403" cy="48671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5255140" y="6339451"/>
            <a:ext cx="1742403" cy="486713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黃</a:t>
            </a:r>
            <a:r>
              <a:rPr lang="zh-TW" altLang="en-US" dirty="0" smtClean="0"/>
              <a:t>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/>
              <a:t>待</a:t>
            </a:r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外部環境偵測與地圖建立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8921"/>
          </a:xfrm>
        </p:spPr>
        <p:txBody>
          <a:bodyPr/>
          <a:lstStyle/>
          <a:p>
            <a:r>
              <a:rPr lang="zh-TW" altLang="en-US" dirty="0" smtClean="0"/>
              <a:t>藉由</a:t>
            </a:r>
            <a:r>
              <a:rPr lang="zh-TW" altLang="zh-TW" dirty="0"/>
              <a:t>超聲波感測</a:t>
            </a:r>
            <a:r>
              <a:rPr lang="zh-TW" altLang="zh-TW" dirty="0" smtClean="0"/>
              <a:t>器</a:t>
            </a:r>
            <a:r>
              <a:rPr lang="zh-TW" altLang="en-US" dirty="0" smtClean="0"/>
              <a:t>回傳的數值計算牆壁距離並生成地圖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08" y="2559481"/>
            <a:ext cx="4744112" cy="39820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51" y="2816692"/>
            <a:ext cx="377242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用途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用於紀錄車子曾經走過的路徑、移動方式、外部環境樣</a:t>
            </a:r>
            <a:r>
              <a:rPr lang="zh-TW" altLang="en-US" dirty="0" smtClean="0"/>
              <a:t>貌，並結合路徑規劃，使車子可在空間中移動、避障。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地圖格式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為了可以方便做資料存取，定義出的一個格式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zh-TW" dirty="0" smtClean="0"/>
              <a:t>使用</a:t>
            </a:r>
            <a:r>
              <a:rPr lang="en-US" altLang="zh-TW" dirty="0" smtClean="0"/>
              <a:t> “#” </a:t>
            </a:r>
            <a:r>
              <a:rPr lang="zh-TW" altLang="zh-TW" dirty="0"/>
              <a:t>作為開頭</a:t>
            </a:r>
            <a:r>
              <a:rPr lang="en-US" altLang="zh-TW" dirty="0"/>
              <a:t> </a:t>
            </a:r>
            <a:r>
              <a:rPr lang="en-US" altLang="zh-TW" dirty="0" smtClean="0"/>
              <a:t>“-” </a:t>
            </a:r>
            <a:r>
              <a:rPr lang="zh-TW" altLang="en-US" dirty="0" smtClean="0"/>
              <a:t>與空白</a:t>
            </a:r>
            <a:r>
              <a:rPr lang="zh-TW" altLang="zh-TW" dirty="0" smtClean="0"/>
              <a:t>作為分隔</a:t>
            </a:r>
            <a:r>
              <a:rPr lang="zh-TW" altLang="en-US" dirty="0" smtClean="0"/>
              <a:t>，資料以數字表示。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數字</a:t>
            </a:r>
            <a:r>
              <a:rPr lang="zh-TW" altLang="en-US" dirty="0"/>
              <a:t>空白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  <a:r>
              <a:rPr lang="zh-TW" altLang="en-US" dirty="0"/>
              <a:t>數字</a:t>
            </a:r>
            <a:r>
              <a:rPr lang="en-US" altLang="zh-TW" dirty="0" smtClean="0"/>
              <a:t>-</a:t>
            </a:r>
          </a:p>
          <a:p>
            <a:pPr marL="457200" lvl="1" indent="0">
              <a:buNone/>
            </a:pPr>
            <a:r>
              <a:rPr lang="zh-TW" altLang="en-US" dirty="0" smtClean="0"/>
              <a:t>在此儲存格式下每個位置的資料將有不同的資料含意。</a:t>
            </a:r>
            <a:endParaRPr lang="zh-TW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273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-</a:t>
            </a:r>
            <a:r>
              <a:rPr lang="zh-TW" altLang="en-US" sz="4000" dirty="0" smtClean="0"/>
              <a:t>資料意義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格式</a:t>
            </a:r>
            <a:r>
              <a:rPr lang="en-US" altLang="zh-TW" sz="4000" dirty="0" smtClean="0"/>
              <a:t>999)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#</a:t>
            </a:r>
            <a:r>
              <a:rPr lang="zh-TW" altLang="zh-TW" dirty="0"/>
              <a:t>序號</a:t>
            </a:r>
            <a:r>
              <a:rPr lang="en-US" altLang="zh-TW" dirty="0"/>
              <a:t> -X-Y-</a:t>
            </a:r>
            <a:r>
              <a:rPr lang="zh-TW" altLang="zh-TW" dirty="0"/>
              <a:t>格式</a:t>
            </a:r>
            <a:r>
              <a:rPr lang="en-US" altLang="zh-TW" dirty="0"/>
              <a:t>999-</a:t>
            </a:r>
            <a:r>
              <a:rPr lang="zh-TW" altLang="zh-TW" dirty="0"/>
              <a:t>北</a:t>
            </a:r>
            <a:r>
              <a:rPr lang="en-US" altLang="zh-TW" dirty="0"/>
              <a:t>-</a:t>
            </a:r>
            <a:r>
              <a:rPr lang="zh-TW" altLang="zh-TW" dirty="0"/>
              <a:t>東</a:t>
            </a:r>
            <a:r>
              <a:rPr lang="en-US" altLang="zh-TW" dirty="0"/>
              <a:t>-</a:t>
            </a:r>
            <a:r>
              <a:rPr lang="zh-TW" altLang="zh-TW" dirty="0"/>
              <a:t>南</a:t>
            </a:r>
            <a:r>
              <a:rPr lang="en-US" altLang="zh-TW" dirty="0"/>
              <a:t>-</a:t>
            </a:r>
            <a:r>
              <a:rPr lang="zh-TW" altLang="zh-TW" dirty="0"/>
              <a:t>西</a:t>
            </a:r>
            <a:r>
              <a:rPr lang="en-US" altLang="zh-TW" dirty="0"/>
              <a:t>-</a:t>
            </a:r>
            <a:r>
              <a:rPr lang="zh-TW" altLang="zh-TW" dirty="0"/>
              <a:t>分區</a:t>
            </a:r>
            <a:r>
              <a:rPr lang="en-US" altLang="zh-TW" dirty="0"/>
              <a:t>-</a:t>
            </a:r>
            <a:r>
              <a:rPr lang="zh-TW" altLang="zh-TW" dirty="0"/>
              <a:t>預留</a:t>
            </a:r>
            <a:r>
              <a:rPr lang="en-US" altLang="zh-TW" dirty="0"/>
              <a:t>-(</a:t>
            </a:r>
            <a:r>
              <a:rPr lang="zh-TW" altLang="zh-TW" dirty="0"/>
              <a:t>環境資訊</a:t>
            </a:r>
            <a:r>
              <a:rPr lang="en-US" altLang="zh-TW" dirty="0"/>
              <a:t>)</a:t>
            </a:r>
            <a:endParaRPr lang="zh-TW" altLang="zh-TW" dirty="0"/>
          </a:p>
          <a:p>
            <a:pPr marL="457200" lvl="1" indent="0">
              <a:buNone/>
            </a:pPr>
            <a:r>
              <a:rPr lang="zh-TW" altLang="zh-TW" dirty="0" smtClean="0"/>
              <a:t>序號</a:t>
            </a:r>
            <a:r>
              <a:rPr lang="en-US" altLang="zh-TW" dirty="0"/>
              <a:t>:</a:t>
            </a:r>
            <a:r>
              <a:rPr lang="zh-TW" altLang="zh-TW" dirty="0"/>
              <a:t>用於從地圖檔讀取資料的</a:t>
            </a:r>
            <a:r>
              <a:rPr lang="en-US" altLang="zh-TW" dirty="0"/>
              <a:t>key</a:t>
            </a:r>
            <a:r>
              <a:rPr lang="zh-TW" altLang="zh-TW" dirty="0"/>
              <a:t>，儲存序號由</a:t>
            </a:r>
            <a:r>
              <a:rPr lang="en-US" altLang="zh-TW" dirty="0"/>
              <a:t>1</a:t>
            </a:r>
            <a:r>
              <a:rPr lang="zh-TW" altLang="zh-TW" dirty="0"/>
              <a:t>開始向後累加，當同一份地圖檔當中出現重複序號時以最新一筆為讀取目標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zh-TW" dirty="0" smtClean="0"/>
              <a:t>序號</a:t>
            </a:r>
            <a:r>
              <a:rPr lang="en-US" altLang="zh-TW" dirty="0" smtClean="0"/>
              <a:t>0:</a:t>
            </a:r>
            <a:r>
              <a:rPr lang="zh-TW" altLang="zh-TW" dirty="0" smtClean="0"/>
              <a:t>為</a:t>
            </a:r>
            <a:r>
              <a:rPr lang="zh-TW" altLang="en-US" dirty="0" smtClean="0"/>
              <a:t>定義地圖檔案的標頭與結尾，不儲存資料。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zh-TW" dirty="0"/>
          </a:p>
          <a:p>
            <a:r>
              <a:rPr lang="en-US" altLang="zh-TW" dirty="0"/>
              <a:t>X Y:</a:t>
            </a:r>
            <a:r>
              <a:rPr lang="zh-TW" altLang="zh-TW" dirty="0"/>
              <a:t>分別儲存地圖中</a:t>
            </a:r>
            <a:r>
              <a:rPr lang="en-US" altLang="zh-TW" dirty="0"/>
              <a:t>x</a:t>
            </a:r>
            <a:r>
              <a:rPr lang="zh-TW" altLang="zh-TW" dirty="0"/>
              <a:t>軸</a:t>
            </a:r>
            <a:r>
              <a:rPr lang="en-US" altLang="zh-TW" dirty="0"/>
              <a:t>y</a:t>
            </a:r>
            <a:r>
              <a:rPr lang="zh-TW" altLang="zh-TW" dirty="0"/>
              <a:t>軸的</a:t>
            </a:r>
            <a:r>
              <a:rPr lang="zh-TW" altLang="zh-TW" dirty="0" smtClean="0"/>
              <a:t>位置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zh-TW" dirty="0"/>
          </a:p>
          <a:p>
            <a:r>
              <a:rPr lang="zh-TW" altLang="zh-TW" dirty="0"/>
              <a:t>格式</a:t>
            </a:r>
            <a:r>
              <a:rPr lang="en-US" altLang="zh-TW" dirty="0"/>
              <a:t>:</a:t>
            </a:r>
            <a:r>
              <a:rPr lang="zh-TW" altLang="zh-TW" dirty="0"/>
              <a:t>利用數字定義後面儲存的資料</a:t>
            </a:r>
            <a:r>
              <a:rPr lang="zh-TW" altLang="zh-TW" dirty="0" smtClean="0"/>
              <a:t>格式</a:t>
            </a:r>
            <a:r>
              <a:rPr lang="zh-TW" altLang="en-US" dirty="0" smtClean="0"/>
              <a:t>，使地圖檔可以存放各種不同意義的資料。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zh-TW" dirty="0" smtClean="0"/>
              <a:t>格式</a:t>
            </a:r>
            <a:r>
              <a:rPr lang="en-US" altLang="zh-TW" dirty="0" smtClean="0"/>
              <a:t>999</a:t>
            </a:r>
            <a:r>
              <a:rPr lang="zh-TW" altLang="en-US" dirty="0"/>
              <a:t>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記錄</a:t>
            </a:r>
            <a:r>
              <a:rPr lang="zh-TW" altLang="zh-TW" dirty="0" smtClean="0"/>
              <a:t>環境</a:t>
            </a:r>
            <a:r>
              <a:rPr lang="zh-TW" altLang="zh-TW" dirty="0"/>
              <a:t>資訊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#</a:t>
            </a:r>
            <a:r>
              <a:rPr lang="zh-TW" altLang="zh-TW" dirty="0" smtClean="0"/>
              <a:t>序號</a:t>
            </a:r>
            <a:r>
              <a:rPr lang="zh-TW" altLang="en-US" dirty="0" smtClean="0"/>
              <a:t>空</a:t>
            </a:r>
            <a:r>
              <a:rPr lang="zh-TW" altLang="en-US" dirty="0"/>
              <a:t>格</a:t>
            </a:r>
            <a:r>
              <a:rPr lang="en-US" altLang="zh-TW" dirty="0" smtClean="0"/>
              <a:t>-</a:t>
            </a:r>
            <a:r>
              <a:rPr lang="en-US" altLang="zh-TW" dirty="0"/>
              <a:t>X-Y-</a:t>
            </a:r>
            <a:r>
              <a:rPr lang="zh-TW" altLang="zh-TW" dirty="0"/>
              <a:t>格式</a:t>
            </a:r>
            <a:r>
              <a:rPr lang="en-US" altLang="zh-TW" dirty="0"/>
              <a:t>999-</a:t>
            </a:r>
            <a:r>
              <a:rPr lang="zh-TW" altLang="zh-TW" dirty="0"/>
              <a:t>北</a:t>
            </a:r>
            <a:r>
              <a:rPr lang="en-US" altLang="zh-TW" dirty="0"/>
              <a:t>-</a:t>
            </a:r>
            <a:r>
              <a:rPr lang="zh-TW" altLang="zh-TW" dirty="0"/>
              <a:t>東</a:t>
            </a:r>
            <a:r>
              <a:rPr lang="en-US" altLang="zh-TW" dirty="0"/>
              <a:t>-</a:t>
            </a:r>
            <a:r>
              <a:rPr lang="zh-TW" altLang="zh-TW" dirty="0"/>
              <a:t>南</a:t>
            </a:r>
            <a:r>
              <a:rPr lang="en-US" altLang="zh-TW" dirty="0"/>
              <a:t>-</a:t>
            </a:r>
            <a:r>
              <a:rPr lang="zh-TW" altLang="zh-TW" dirty="0"/>
              <a:t>西</a:t>
            </a:r>
            <a:r>
              <a:rPr lang="en-US" altLang="zh-TW" dirty="0"/>
              <a:t>-</a:t>
            </a:r>
            <a:r>
              <a:rPr lang="zh-TW" altLang="zh-TW" dirty="0"/>
              <a:t>分區</a:t>
            </a:r>
            <a:r>
              <a:rPr lang="en-US" altLang="zh-TW" dirty="0"/>
              <a:t>-</a:t>
            </a:r>
            <a:r>
              <a:rPr lang="zh-TW" altLang="zh-TW" dirty="0"/>
              <a:t>預</a:t>
            </a:r>
            <a:r>
              <a:rPr lang="zh-TW" altLang="zh-TW" dirty="0" smtClean="0"/>
              <a:t>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#</a:t>
            </a:r>
            <a:r>
              <a:rPr lang="en-US" altLang="zh-TW" dirty="0"/>
              <a:t>1 -</a:t>
            </a:r>
            <a:r>
              <a:rPr lang="en-US" altLang="zh-TW" dirty="0" smtClean="0"/>
              <a:t>5000-5000-999-2-8-0-0-0-0-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 smtClean="0"/>
              <a:t>此</a:t>
            </a:r>
            <a:r>
              <a:rPr lang="zh-TW" altLang="zh-TW" dirty="0"/>
              <a:t>例</a:t>
            </a:r>
            <a:r>
              <a:rPr lang="zh-TW" altLang="zh-TW" dirty="0" smtClean="0"/>
              <a:t>中代表</a:t>
            </a:r>
            <a:r>
              <a:rPr lang="zh-TW" altLang="zh-TW" dirty="0"/>
              <a:t>在序號</a:t>
            </a:r>
            <a:r>
              <a:rPr lang="en-US" altLang="zh-TW" dirty="0"/>
              <a:t>1</a:t>
            </a:r>
            <a:r>
              <a:rPr lang="zh-TW" altLang="zh-TW" dirty="0"/>
              <a:t>這一個位置中 向北是序號</a:t>
            </a:r>
            <a:r>
              <a:rPr lang="en-US" altLang="zh-TW" dirty="0"/>
              <a:t>2</a:t>
            </a:r>
            <a:r>
              <a:rPr lang="zh-TW" altLang="zh-TW" dirty="0"/>
              <a:t>，東為序號</a:t>
            </a:r>
            <a:r>
              <a:rPr lang="en-US" altLang="zh-TW" dirty="0"/>
              <a:t>8</a:t>
            </a:r>
            <a:r>
              <a:rPr lang="zh-TW" altLang="zh-TW" dirty="0"/>
              <a:t>，</a:t>
            </a:r>
            <a:r>
              <a:rPr lang="en-US" altLang="zh-TW" dirty="0"/>
              <a:t>0</a:t>
            </a:r>
            <a:r>
              <a:rPr lang="zh-TW" altLang="zh-TW" dirty="0"/>
              <a:t>則代表無路可走，也就是代表</a:t>
            </a:r>
            <a:r>
              <a:rPr lang="en-US" altLang="zh-TW" dirty="0"/>
              <a:t>0</a:t>
            </a:r>
            <a:r>
              <a:rPr lang="zh-TW" altLang="zh-TW" dirty="0"/>
              <a:t>是邊界或障礙。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869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68286" y="154584"/>
            <a:ext cx="1371600" cy="1288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67626" y="154584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細部流程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330086" y="4213965"/>
            <a:ext cx="1676400" cy="128847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565168" y="4213965"/>
            <a:ext cx="1676400" cy="1288472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黃色底色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待驗證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65424" y="4193183"/>
            <a:ext cx="1676400" cy="128847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47880" y="1930681"/>
            <a:ext cx="3796146" cy="1704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462624" y="2126829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70505" y="213157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多選</a:t>
            </a:r>
            <a:r>
              <a:rPr lang="zh-TW" altLang="en-US" dirty="0" smtClean="0"/>
              <a:t>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6611816" y="1704798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148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0912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364912" y="4193183"/>
            <a:ext cx="1676400" cy="128847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hlinkClick r:id="rId2" action="ppaction://hlinksldjump"/>
          </p:cNvPr>
          <p:cNvSpPr/>
          <p:nvPr/>
        </p:nvSpPr>
        <p:spPr>
          <a:xfrm>
            <a:off x="729468" y="3045347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425345" y="549048"/>
            <a:ext cx="2406387" cy="22305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地圖可用訊號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將目前位置與方位寫入全域變數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090976" y="2523870"/>
            <a:ext cx="1300915" cy="81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414655" y="1984614"/>
            <a:ext cx="27709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hlinkClick r:id="rId3" action="ppaction://hlinksldjump"/>
          </p:cNvPr>
          <p:cNvSpPr/>
          <p:nvPr/>
        </p:nvSpPr>
        <p:spPr>
          <a:xfrm>
            <a:off x="4391891" y="994241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1104660" y="419472"/>
            <a:ext cx="1508019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車子啟動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858669" y="1984614"/>
            <a:ext cx="0" cy="9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9624109" y="4284528"/>
            <a:ext cx="2008858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等待移動指令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628538" y="2993874"/>
            <a:ext cx="0" cy="112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606438" y="4095416"/>
            <a:ext cx="1911747" cy="17931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依方位與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地圖</a:t>
            </a:r>
            <a:r>
              <a:rPr lang="en-US" altLang="zh-TW" dirty="0" smtClean="0"/>
              <a:t>ID</a:t>
            </a:r>
            <a:r>
              <a:rPr lang="zh-TW" altLang="en-US" dirty="0" smtClean="0"/>
              <a:t>移動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760657" y="4991997"/>
            <a:ext cx="1664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98649" y="473506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控制車子對自身狀態檢測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42281" y="52258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人工把車子狀態設定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3571" y="574164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目的讓車子之後的移動可以精準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以利操作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14655" y="114987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目的讓車子獲得起始資訊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以利後續功能運作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6249" y="464684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179519" y="3035590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結束移動訊號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858548" y="448262"/>
            <a:ext cx="2008858" cy="13767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完成校正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3563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紀錄目前距離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489868" y="3005285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</a:t>
            </a:r>
            <a:br>
              <a:rPr lang="en-US" altLang="zh-TW" dirty="0" smtClean="0"/>
            </a:b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651958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開始移動訊號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53232" y="3069869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面向牆壁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897809" y="3069868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修改移動參數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975840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比較之前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計算移動時間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23753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計時器停止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1397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92582" y="5433272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4153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694218" y="3632819"/>
            <a:ext cx="346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40258" y="4248339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82000" y="5421708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9858548" y="4266618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9987399" y="1933108"/>
            <a:ext cx="632036" cy="10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932332" y="150436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612697" y="480723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自動校正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420578" y="485466"/>
            <a:ext cx="1676400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967240" y="1497324"/>
            <a:ext cx="3483658" cy="153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97809" y="1136629"/>
            <a:ext cx="65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819397" y="122668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75854" y="568036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33854" y="2023948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82537" y="1565564"/>
            <a:ext cx="16063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750527" y="506693"/>
            <a:ext cx="1911747" cy="17931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初</a:t>
            </a:r>
            <a:r>
              <a:rPr lang="zh-TW" altLang="en-US" dirty="0"/>
              <a:t>始環境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6979920" y="1079863"/>
            <a:ext cx="3052354" cy="3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32444" y="496388"/>
            <a:ext cx="1911747" cy="179316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初</a:t>
            </a:r>
            <a:r>
              <a:rPr lang="zh-TW" altLang="en-US" dirty="0"/>
              <a:t>始環境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073234" y="907473"/>
            <a:ext cx="1676400" cy="12884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modeJ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環境掃描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開機時北方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798618" y="1551709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7278677" y="691125"/>
            <a:ext cx="1676400" cy="19083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initScanXY</a:t>
            </a:r>
            <a:r>
              <a:rPr lang="en-US" altLang="zh-TW" dirty="0"/>
              <a:t>()</a:t>
            </a:r>
            <a:endParaRPr lang="zh-TW" altLang="en-US" dirty="0"/>
          </a:p>
          <a:p>
            <a:pPr algn="ctr"/>
            <a:r>
              <a:rPr lang="zh-TW" altLang="en-US" dirty="0" smtClean="0"/>
              <a:t>把初始環境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資料存於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car.map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004061" y="1645314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9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檢測目前車子位於地圖中哪一個點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04655" y="1447800"/>
            <a:ext cx="193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>
            <a:off x="6719455" y="1447802"/>
            <a:ext cx="3470830" cy="3114488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453803" y="3119829"/>
            <a:ext cx="2962759" cy="15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42040" y="3408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25835" y="4657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6453803" y="5082245"/>
            <a:ext cx="840615" cy="1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544291" y="4233654"/>
            <a:ext cx="1676400" cy="1507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75855" y="551721"/>
            <a:ext cx="1690255" cy="15610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544291" y="251860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回傳失敗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294417" y="4712915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991940" y="5082245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和現有地圖每</a:t>
            </a:r>
            <a:r>
              <a:rPr lang="en-US" altLang="zh-TW" dirty="0" smtClean="0"/>
              <a:t>1</a:t>
            </a:r>
            <a:r>
              <a:rPr lang="zh-TW" altLang="en-US" dirty="0"/>
              <a:t>筆</a:t>
            </a:r>
            <a:r>
              <a:rPr lang="zh-TW" altLang="en-US" dirty="0" smtClean="0"/>
              <a:t>比對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799821" y="5086988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</a:t>
            </a:r>
            <a:r>
              <a:rPr lang="en-US" altLang="zh-TW" dirty="0" err="1"/>
              <a:t>qrcode</a:t>
            </a:r>
            <a:r>
              <a:rPr lang="en-US" altLang="zh-TW" dirty="0"/>
              <a:t> </a:t>
            </a:r>
            <a:r>
              <a:rPr lang="zh-TW" altLang="en-US" dirty="0"/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70252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665" y="129247"/>
            <a:ext cx="1371600" cy="1288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91010" y="784966"/>
            <a:ext cx="93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211458" y="140730"/>
            <a:ext cx="1967212" cy="1186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發送探測指令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58863" y="8994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38531" y="2179377"/>
            <a:ext cx="2819396" cy="1560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最終點</a:t>
            </a:r>
            <a:r>
              <a:rPr lang="zh-TW" altLang="en-US" dirty="0" smtClean="0"/>
              <a:t>地圖</a:t>
            </a:r>
            <a:r>
              <a:rPr lang="en-US" altLang="zh-TW" dirty="0"/>
              <a:t>ID</a:t>
            </a:r>
          </a:p>
          <a:p>
            <a:pPr algn="ctr"/>
            <a:r>
              <a:rPr lang="zh-TW" altLang="en-US" dirty="0"/>
              <a:t>和面相方位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483492" y="7280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781192" y="4073698"/>
            <a:ext cx="2593731" cy="162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62421" y="7314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9727223" y="258294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將資料加上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寫入地圖檔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0626969" y="1574626"/>
            <a:ext cx="1" cy="7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40080" y="4497461"/>
            <a:ext cx="2699969" cy="2273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36313" y="3440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不是最終點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1891012" y="3807070"/>
            <a:ext cx="2707365" cy="13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0927" y="4073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是最終點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9508213" y="89948"/>
            <a:ext cx="1956956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資料修正與轉換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740080" y="1483158"/>
            <a:ext cx="408617" cy="31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uart_send_command</a:t>
            </a:r>
            <a:r>
              <a:rPr lang="en-US" altLang="zh-TW" dirty="0"/>
              <a:t>()</a:t>
            </a:r>
            <a:r>
              <a:rPr lang="zh-TW" altLang="en-US" dirty="0" smtClean="0"/>
              <a:t>函數說明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在此說明中以</a:t>
            </a:r>
            <a:r>
              <a:rPr lang="en-US" altLang="zh-TW" sz="2000" dirty="0" err="1"/>
              <a:t>uart_send_command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已</a:t>
            </a:r>
            <a:r>
              <a:rPr lang="en-US" altLang="zh-TW" sz="2000" dirty="0" err="1"/>
              <a:t>usc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表示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dirty="0" smtClean="0"/>
          </a:p>
          <a:p>
            <a:r>
              <a:rPr lang="zh-TW" altLang="en-US" sz="2000" dirty="0"/>
              <a:t>需與</a:t>
            </a:r>
            <a:r>
              <a:rPr lang="en-US" altLang="zh-TW" sz="2000" dirty="0"/>
              <a:t>Arduino library(car_all_v5.1.ino)</a:t>
            </a:r>
            <a:r>
              <a:rPr lang="zh-TW" altLang="en-US" sz="2000" dirty="0"/>
              <a:t>結合使用</a:t>
            </a:r>
            <a:r>
              <a:rPr lang="zh-TW" altLang="en-US" sz="2000" dirty="0" smtClean="0"/>
              <a:t>，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usc</a:t>
            </a:r>
            <a:r>
              <a:rPr lang="en-US" altLang="zh-TW" sz="2000" dirty="0"/>
              <a:t>()</a:t>
            </a:r>
            <a:r>
              <a:rPr lang="zh-TW" altLang="en-US" sz="2000" dirty="0" smtClean="0"/>
              <a:t>用於透過</a:t>
            </a:r>
            <a:r>
              <a:rPr lang="en-US" altLang="zh-TW" sz="2000" dirty="0" err="1"/>
              <a:t>uart</a:t>
            </a:r>
            <a:r>
              <a:rPr lang="zh-TW" altLang="en-US" sz="2000" dirty="0" smtClean="0"/>
              <a:t>傳送指令給</a:t>
            </a:r>
            <a:r>
              <a:rPr lang="en-US" altLang="zh-TW" sz="2000" dirty="0" smtClean="0"/>
              <a:t>Arduino</a:t>
            </a:r>
            <a:r>
              <a:rPr lang="zh-TW" altLang="en-US" sz="2000" dirty="0" smtClean="0"/>
              <a:t>，並且接收</a:t>
            </a:r>
            <a:r>
              <a:rPr lang="en-US" altLang="zh-TW" sz="2000" dirty="0" smtClean="0"/>
              <a:t>Arduino</a:t>
            </a:r>
            <a:r>
              <a:rPr lang="zh-TW" altLang="en-US" sz="2000" dirty="0" smtClean="0"/>
              <a:t>回傳回來的資料，並存於特定檔案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預設</a:t>
            </a:r>
            <a:r>
              <a:rPr lang="en-US" altLang="zh-TW" sz="2000" dirty="0" smtClean="0"/>
              <a:t>data1.txt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之中。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 smtClean="0"/>
              <a:t>目前有</a:t>
            </a:r>
            <a:r>
              <a:rPr lang="en-US" altLang="zh-TW" sz="2000" dirty="0" err="1"/>
              <a:t>uart_send_command</a:t>
            </a:r>
            <a:r>
              <a:rPr lang="en-US" altLang="zh-TW" sz="2000" dirty="0"/>
              <a:t>()</a:t>
            </a:r>
            <a:r>
              <a:rPr lang="zh-TW" altLang="en-US" sz="2000" dirty="0"/>
              <a:t>和</a:t>
            </a:r>
            <a:r>
              <a:rPr lang="en-US" altLang="zh-TW" sz="2000" dirty="0"/>
              <a:t>uart_send_command2()</a:t>
            </a:r>
            <a:r>
              <a:rPr lang="zh-TW" altLang="en-US" sz="2000" dirty="0"/>
              <a:t>兩個版本，兩者差異在於傳入的參數不同，</a:t>
            </a:r>
            <a:r>
              <a:rPr lang="en-US" altLang="zh-TW" sz="2000" dirty="0"/>
              <a:t> uart_send_command2() </a:t>
            </a:r>
            <a:r>
              <a:rPr lang="zh-TW" altLang="en-US" sz="2000" dirty="0"/>
              <a:t>可自行設定要寫入的檔案名與寫入模式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data1.txt</a:t>
            </a:r>
            <a:r>
              <a:rPr lang="zh-TW" altLang="en-US" sz="2000" dirty="0" smtClean="0"/>
              <a:t>為接收資料的暫存檔需搭配使用</a:t>
            </a:r>
            <a:r>
              <a:rPr lang="en-US" altLang="zh-TW" sz="2000" dirty="0" err="1"/>
              <a:t>fixfile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和</a:t>
            </a:r>
            <a:r>
              <a:rPr lang="en-US" altLang="zh-TW" sz="2000" dirty="0" err="1" smtClean="0"/>
              <a:t>load_data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才可取出數值使用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如果只是要傳送指令而不需接收回傳資料，建議直接使用</a:t>
            </a:r>
            <a:r>
              <a:rPr lang="en-US" altLang="zh-TW" sz="2000" dirty="0" smtClean="0"/>
              <a:t>system()</a:t>
            </a:r>
            <a:r>
              <a:rPr lang="zh-TW" altLang="en-US" sz="2000" dirty="0" smtClean="0"/>
              <a:t>功能。</a:t>
            </a:r>
            <a:endParaRPr lang="en-US" altLang="zh-TW" sz="20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963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>
            <a:off x="9467184" y="4009292"/>
            <a:ext cx="308255" cy="12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29607" y="223463"/>
            <a:ext cx="2605694" cy="193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18" name="橢圓 17"/>
          <p:cNvSpPr/>
          <p:nvPr/>
        </p:nvSpPr>
        <p:spPr>
          <a:xfrm>
            <a:off x="8871803" y="5262815"/>
            <a:ext cx="3267443" cy="1537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實際移動功能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4698" y="445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送出移動方向和距離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573723" y="15323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距離與</a:t>
            </a:r>
            <a:r>
              <a:rPr lang="en-US" altLang="zh-TW" dirty="0"/>
              <a:t>XY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車子面向方向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地圖資料更新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78278" y="545854"/>
            <a:ext cx="2136857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判斷地圖還是否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需要繼續製作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151" y="112012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045" y="2785626"/>
            <a:ext cx="5922512" cy="3975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3097771" y="5247119"/>
            <a:ext cx="265127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計算是否有超出初始邊界的點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如有從此點再做前</a:t>
            </a:r>
            <a:r>
              <a:rPr lang="en-US" altLang="zh-TW" dirty="0"/>
              <a:t>4</a:t>
            </a:r>
            <a:r>
              <a:rPr lang="zh-TW" altLang="en-US" dirty="0"/>
              <a:t>步行</a:t>
            </a:r>
            <a:r>
              <a:rPr lang="zh-TW" altLang="en-US" dirty="0" smtClean="0"/>
              <a:t>走直到無邊界外的點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633" y="47688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遇到邊界點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241992" y="3218093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1</a:t>
            </a:r>
            <a:r>
              <a:rPr lang="zh-TW" altLang="en-US" dirty="0" smtClean="0"/>
              <a:t>直走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最遠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度角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右優先</a:t>
            </a:r>
            <a:endParaRPr lang="en-US" altLang="zh-TW" dirty="0" smtClean="0"/>
          </a:p>
        </p:txBody>
      </p:sp>
      <p:sp>
        <p:nvSpPr>
          <p:cNvPr id="44" name="圓角矩形 43"/>
          <p:cNvSpPr/>
          <p:nvPr/>
        </p:nvSpPr>
        <p:spPr>
          <a:xfrm>
            <a:off x="3177524" y="322174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找四邊緣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找四邊角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295619" y="5247119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退回上一個點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並記錄此點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581794" y="2848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一般行走規則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02613" y="278562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步行走規則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92328" y="4877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地圖邊界擴張與結束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543773" y="2349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移動規則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08388" y="1521537"/>
            <a:ext cx="212620" cy="868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279713" y="3218093"/>
            <a:ext cx="1791625" cy="1288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285146" y="2512953"/>
            <a:ext cx="2646485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依規則、現有資料判斷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計算下一步命令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015135" y="1925566"/>
            <a:ext cx="1056203" cy="7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car_all_v5.0.ino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uart_setting.c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設定函式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sm_car.c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智能車操作函式庫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https</a:t>
            </a:r>
            <a:r>
              <a:rPr lang="en-US" altLang="zh-TW" dirty="0"/>
              <a:t>://drive.google.com/drive/folders/0BysmffTc7ivUeC1XWUVXUlh1bUE?usp=sharing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-----------------------------------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code--------------------------------------------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timerInThread.c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計時器與執行緒測試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timerInThreadJ</a:t>
            </a:r>
            <a:r>
              <a:rPr lang="en-US" altLang="zh-TW" dirty="0" smtClean="0"/>
              <a:t>		</a:t>
            </a:r>
            <a:r>
              <a:rPr lang="zh-TW" altLang="en-US" dirty="0" smtClean="0"/>
              <a:t>定時超音波避障測試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9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可能問題車子實際移動不符合預期</a:t>
            </a:r>
            <a:endParaRPr lang="en-US" altLang="zh-TW" dirty="0" smtClean="0"/>
          </a:p>
          <a:p>
            <a:r>
              <a:rPr lang="zh-TW" altLang="en-US" dirty="0" smtClean="0"/>
              <a:t>移動角度不准、誤差累積</a:t>
            </a:r>
            <a:endParaRPr lang="en-US" altLang="zh-TW" dirty="0" smtClean="0"/>
          </a:p>
          <a:p>
            <a:r>
              <a:rPr lang="zh-TW" altLang="en-US" dirty="0" smtClean="0"/>
              <a:t>移動時的控制流程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和其他執行緒的相依關係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http://viml.nchc.org.tw/blog/paper_info.php?CLASS_ID=1&amp;SUB_ID=1&amp;PAPER_ID=435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20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fixfile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load_data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函數</a:t>
            </a:r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fixfile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是 </a:t>
            </a:r>
            <a:r>
              <a:rPr lang="en-US" altLang="zh-TW" sz="2000" dirty="0" err="1" smtClean="0"/>
              <a:t>uart_send_command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功能的後續處理函式，目的在於將</a:t>
            </a:r>
            <a:r>
              <a:rPr lang="en-US" altLang="zh-TW" sz="2000" dirty="0" err="1"/>
              <a:t>uart_send_command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所寫入的檔案</a:t>
            </a:r>
            <a:r>
              <a:rPr lang="en-US" altLang="zh-TW" sz="2000" dirty="0" smtClean="0"/>
              <a:t>(data1.txt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進行雜訊處理與資料筆數計算，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data1.txt</a:t>
            </a:r>
            <a:r>
              <a:rPr lang="zh-TW" altLang="en-US" sz="2000" dirty="0" smtClean="0"/>
              <a:t>處理後會以</a:t>
            </a:r>
            <a:r>
              <a:rPr lang="en-US" altLang="zh-TW" sz="2000" dirty="0" smtClean="0"/>
              <a:t>data2.txt</a:t>
            </a:r>
            <a:r>
              <a:rPr lang="zh-TW" altLang="en-US" sz="2000" dirty="0" smtClean="0"/>
              <a:t>儲存。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/>
              <a:t>load_data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是 </a:t>
            </a:r>
            <a:r>
              <a:rPr lang="en-US" altLang="zh-TW" sz="2000" dirty="0" err="1"/>
              <a:t>fixfile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功能</a:t>
            </a:r>
            <a:r>
              <a:rPr lang="zh-TW" altLang="en-US" sz="2000" dirty="0"/>
              <a:t>的後續處理函</a:t>
            </a:r>
            <a:r>
              <a:rPr lang="zh-TW" altLang="en-US" sz="2000" dirty="0" smtClean="0"/>
              <a:t>式，</a:t>
            </a:r>
            <a:r>
              <a:rPr lang="zh-TW" altLang="en-US" sz="2000" dirty="0"/>
              <a:t>目的在於</a:t>
            </a:r>
            <a:r>
              <a:rPr lang="zh-TW" altLang="en-US" sz="2000" dirty="0" smtClean="0"/>
              <a:t>將</a:t>
            </a:r>
            <a:r>
              <a:rPr lang="en-US" altLang="zh-TW" sz="2000" dirty="0" smtClean="0"/>
              <a:t>data2.txt</a:t>
            </a:r>
            <a:r>
              <a:rPr lang="zh-TW" altLang="en-US" sz="2000" dirty="0" smtClean="0"/>
              <a:t>的資料載入到記憶體中。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/>
              <a:t>uart_send_command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fixfile</a:t>
            </a:r>
            <a:r>
              <a:rPr lang="en-US" altLang="zh-TW" sz="2000" dirty="0"/>
              <a:t>() 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load_data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為相依的程式功能，目的在於將</a:t>
            </a:r>
            <a:r>
              <a:rPr lang="en-US" altLang="zh-TW" sz="2000" dirty="0" err="1" smtClean="0"/>
              <a:t>Arduino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送出的特定格式資料進行儲存</a:t>
            </a:r>
            <a:r>
              <a:rPr lang="en-US" altLang="zh-TW" sz="2000" dirty="0" smtClean="0"/>
              <a:t>(disk)</a:t>
            </a:r>
            <a:r>
              <a:rPr lang="zh-TW" altLang="en-US" sz="2000" dirty="0" smtClean="0"/>
              <a:t>與載入</a:t>
            </a:r>
            <a:r>
              <a:rPr lang="en-US" altLang="zh-TW" sz="2000" dirty="0"/>
              <a:t>(memory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使用。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882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地圖路徑規劃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可依照現有地圖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外部環境資訊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，計算出一條可以從起點移動至目標點的路徑。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藉由路徑規劃可以實現在有地圖的狀態下，可在空間中進行避障移動。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643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#10 -5001-5002-999-11-0-9-3-0-0-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#8 -5001-5000-999-9-20-0-1-0-0-</a:t>
            </a:r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2713868" y="3458007"/>
            <a:ext cx="116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2713868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1884220" y="6051529"/>
            <a:ext cx="8296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325018" y="-47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實際規劃結果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2446" y="-33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實際地圖檔案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64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#16 -5002-5004-999-0-0-15-0-0-0-</a:t>
            </a:r>
          </a:p>
          <a:p>
            <a:r>
              <a:rPr lang="en-US" altLang="zh-TW" dirty="0"/>
              <a:t>#15 -5002-5003-999-16-17-0-0-0-0-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#13 -5001-5005-999-14-0-0-6-0-0-</a:t>
            </a:r>
          </a:p>
          <a:p>
            <a:r>
              <a:rPr lang="en-US" altLang="zh-TW" dirty="0"/>
              <a:t>#12 -5001-5004-999-0-0-0-0-0-0-</a:t>
            </a:r>
          </a:p>
          <a:p>
            <a:r>
              <a:rPr lang="en-US" altLang="zh-TW" dirty="0"/>
              <a:t>#11 -5001-5003-999-0-0-0-0-0-0-</a:t>
            </a:r>
          </a:p>
          <a:p>
            <a:r>
              <a:rPr lang="en-US" altLang="zh-TW" dirty="0"/>
              <a:t>#10 -5001-5002-999-0-0-9-3-0-0-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#8 -5001-5000-999-9-20-0-1-0-0-</a:t>
            </a:r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#5 -5000-5004-999-6-0-4-0-0-0-</a:t>
            </a:r>
          </a:p>
          <a:p>
            <a:r>
              <a:rPr lang="en-US" altLang="zh-TW" dirty="0"/>
              <a:t>#4 -5000-5003-999-5-0-3-0-0-0-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3879273" y="3827339"/>
            <a:ext cx="94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821382" y="3827339"/>
            <a:ext cx="2" cy="21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2244436" y="6051529"/>
            <a:ext cx="2577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325018" y="-47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實際規劃結果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9082446" y="-33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實際地圖檔案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64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5157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TW" dirty="0" smtClean="0"/>
              <a:t>#</a:t>
            </a:r>
            <a:r>
              <a:rPr lang="nn-NO" altLang="zh-TW" dirty="0"/>
              <a:t>23 -5003-5002-999-0-0-22-0-0-0-</a:t>
            </a:r>
          </a:p>
          <a:p>
            <a:r>
              <a:rPr lang="nn-NO" altLang="zh-TW" dirty="0"/>
              <a:t>#22 -5003-5001-999-23-0-21-0-0-0-</a:t>
            </a:r>
          </a:p>
          <a:p>
            <a:r>
              <a:rPr lang="nn-NO" altLang="zh-TW" dirty="0"/>
              <a:t>#21 -5003-5000-999-22-0-0-20-0-0-</a:t>
            </a:r>
          </a:p>
          <a:p>
            <a:r>
              <a:rPr lang="nn-NO" altLang="zh-TW" dirty="0"/>
              <a:t>#20 -5002-5000-999-0-21-0-8-0-0-</a:t>
            </a:r>
          </a:p>
          <a:p>
            <a:r>
              <a:rPr lang="nn-NO" altLang="zh-TW" dirty="0"/>
              <a:t>#19 -5005-5003-999-0-0-0-18-0-0-</a:t>
            </a:r>
          </a:p>
          <a:p>
            <a:r>
              <a:rPr lang="nn-NO" altLang="zh-TW" dirty="0"/>
              <a:t>#18 -5004-5003-999-0-19-0-0-0-0-</a:t>
            </a:r>
          </a:p>
          <a:p>
            <a:r>
              <a:rPr lang="nn-NO" altLang="zh-TW" dirty="0"/>
              <a:t>#17 -5003-5003-999-0-0-0-0-0-0-</a:t>
            </a:r>
          </a:p>
          <a:p>
            <a:r>
              <a:rPr lang="nn-NO" altLang="zh-TW" dirty="0"/>
              <a:t>#16 -5002-5004-999-0-0-15-12-0-0-</a:t>
            </a:r>
          </a:p>
          <a:p>
            <a:r>
              <a:rPr lang="nn-NO" altLang="zh-TW" dirty="0"/>
              <a:t>#15 -5002-5003-999-16-0-0-0-0-0-</a:t>
            </a:r>
          </a:p>
          <a:p>
            <a:r>
              <a:rPr lang="nn-NO" altLang="zh-TW" dirty="0"/>
              <a:t>#14 -5001-5006-999-0-0-13-7-0-0-</a:t>
            </a:r>
          </a:p>
          <a:p>
            <a:r>
              <a:rPr lang="nn-NO" altLang="zh-TW" dirty="0"/>
              <a:t>#13 -5001-5005-999-14-0-12-6-0-0-</a:t>
            </a:r>
          </a:p>
          <a:p>
            <a:r>
              <a:rPr lang="nn-NO" altLang="zh-TW" dirty="0"/>
              <a:t>#12 -5001-5004-999-13-16-0-5-0-0-</a:t>
            </a:r>
          </a:p>
          <a:p>
            <a:r>
              <a:rPr lang="nn-NO" altLang="zh-TW" dirty="0"/>
              <a:t>#11 -5001-5003-999-0-0-0-0-0-0-</a:t>
            </a:r>
          </a:p>
          <a:p>
            <a:r>
              <a:rPr lang="nn-NO" altLang="zh-TW" dirty="0"/>
              <a:t>#10 -5001-5002-999-0-0-9-3-0-0-</a:t>
            </a:r>
          </a:p>
          <a:p>
            <a:r>
              <a:rPr lang="nn-NO" altLang="zh-TW" dirty="0"/>
              <a:t>#9 -5001-5001-999-10-0-8-2-0-0-</a:t>
            </a:r>
          </a:p>
          <a:p>
            <a:r>
              <a:rPr lang="nn-NO" altLang="zh-TW" dirty="0"/>
              <a:t>#8 -5001-5000-999-9-20-0-1-0-0-</a:t>
            </a:r>
          </a:p>
          <a:p>
            <a:r>
              <a:rPr lang="nn-NO" altLang="zh-TW" dirty="0"/>
              <a:t>#7 -5000-5006-999-0-14-6-0-0-0-</a:t>
            </a:r>
          </a:p>
          <a:p>
            <a:r>
              <a:rPr lang="nn-NO" altLang="zh-TW" dirty="0"/>
              <a:t>#6 -5000-5005-999-7-13-5-0-0-0-</a:t>
            </a:r>
          </a:p>
          <a:p>
            <a:r>
              <a:rPr lang="nn-NO" altLang="zh-TW" dirty="0"/>
              <a:t>#5 -5000-5004-999-6-12-4-0-0-0-</a:t>
            </a:r>
          </a:p>
          <a:p>
            <a:r>
              <a:rPr lang="nn-NO" altLang="zh-TW" dirty="0"/>
              <a:t>#4 -5000-5003-999-5-0-3-0-0-0-</a:t>
            </a:r>
          </a:p>
          <a:p>
            <a:r>
              <a:rPr lang="nn-NO" altLang="zh-TW" dirty="0"/>
              <a:t>#3 -5000-5002-999-4-10-2-0-0-0-</a:t>
            </a:r>
          </a:p>
          <a:p>
            <a:r>
              <a:rPr lang="nn-NO" altLang="zh-TW" dirty="0"/>
              <a:t>#2 -5000-5001-999-3-9-1-0-0-0-</a:t>
            </a:r>
          </a:p>
          <a:p>
            <a:r>
              <a:rPr lang="nn-NO" altLang="zh-TW" dirty="0"/>
              <a:t>#1 -</a:t>
            </a:r>
            <a:r>
              <a:rPr lang="nn-NO" altLang="zh-TW" dirty="0" smtClean="0"/>
              <a:t>5000-5000-999-2-8-0-0-0-0-</a:t>
            </a:r>
            <a:endParaRPr lang="nn-NO" altLang="zh-TW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4128655" y="2874283"/>
            <a:ext cx="0" cy="74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2206458" y="2710433"/>
            <a:ext cx="1631253" cy="19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1939639" y="2730107"/>
            <a:ext cx="10460" cy="3197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325018" y="-47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實際規劃結果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082446" y="-33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實際地圖檔案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7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</a:t>
            </a:r>
            <a:r>
              <a:rPr lang="en-US" altLang="zh-TW" dirty="0" smtClean="0"/>
              <a:t>5001-5002-999-11-0-0-3-0-0-</a:t>
            </a:r>
            <a:endParaRPr lang="en-US" altLang="zh-TW" dirty="0"/>
          </a:p>
          <a:p>
            <a:r>
              <a:rPr lang="en-US" altLang="zh-TW" dirty="0"/>
              <a:t>#9 -</a:t>
            </a:r>
            <a:r>
              <a:rPr lang="en-US" altLang="zh-TW" dirty="0" smtClean="0"/>
              <a:t>5001-5001-999-0-0-0-0-0-0-</a:t>
            </a:r>
            <a:endParaRPr lang="en-US" altLang="zh-TW" dirty="0"/>
          </a:p>
          <a:p>
            <a:r>
              <a:rPr lang="en-US" altLang="zh-TW" dirty="0"/>
              <a:t>#8 -</a:t>
            </a:r>
            <a:r>
              <a:rPr lang="en-US" altLang="zh-TW" dirty="0" smtClean="0"/>
              <a:t>5001-5000-999-0-20-0-1-0-0-</a:t>
            </a:r>
            <a:endParaRPr lang="en-US" altLang="zh-TW" dirty="0"/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</a:t>
            </a:r>
            <a:r>
              <a:rPr lang="en-US" altLang="zh-TW" dirty="0" smtClean="0"/>
              <a:t>5000-5002-999-4-10-0-0-0-0-</a:t>
            </a:r>
            <a:endParaRPr lang="en-US" altLang="zh-TW" dirty="0"/>
          </a:p>
          <a:p>
            <a:r>
              <a:rPr lang="en-US" altLang="zh-TW" dirty="0"/>
              <a:t>#2 -</a:t>
            </a:r>
            <a:r>
              <a:rPr lang="en-US" altLang="zh-TW" dirty="0" smtClean="0"/>
              <a:t>5000-5001-999--0-0-0-0-0-</a:t>
            </a:r>
            <a:endParaRPr lang="en-US" altLang="zh-TW" dirty="0"/>
          </a:p>
          <a:p>
            <a:r>
              <a:rPr lang="en-US" altLang="zh-TW" dirty="0"/>
              <a:t>#1 -</a:t>
            </a:r>
            <a:r>
              <a:rPr lang="en-US" altLang="zh-TW" dirty="0" smtClean="0"/>
              <a:t>5000-5000-999-0-8-0-0-0-0-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3879274" y="3458007"/>
            <a:ext cx="858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738255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2175164" y="6051529"/>
            <a:ext cx="2563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325018" y="-47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實際規劃結果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2446" y="-33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實際地圖檔案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2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外部環境偵測與地圖建立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zh-TW" dirty="0"/>
              <a:t>使用超聲波感測器對外部環境進行掃描。</a:t>
            </a:r>
          </a:p>
          <a:p>
            <a:r>
              <a:rPr lang="en-US" altLang="zh-TW" dirty="0"/>
              <a:t>2.zedboard</a:t>
            </a:r>
            <a:r>
              <a:rPr lang="zh-TW" altLang="zh-TW" dirty="0"/>
              <a:t>發出控制</a:t>
            </a:r>
            <a:r>
              <a:rPr lang="en-US" altLang="zh-TW" dirty="0" err="1"/>
              <a:t>arduino</a:t>
            </a:r>
            <a:r>
              <a:rPr lang="zh-TW" altLang="zh-TW" dirty="0"/>
              <a:t>指令</a:t>
            </a:r>
            <a:r>
              <a:rPr lang="en-US" altLang="zh-TW" dirty="0"/>
              <a:t>:</a:t>
            </a:r>
            <a:r>
              <a:rPr lang="zh-TW" altLang="zh-TW" dirty="0"/>
              <a:t>要求回傳超聲波感測器取得數值。</a:t>
            </a:r>
          </a:p>
          <a:p>
            <a:r>
              <a:rPr lang="en-US" altLang="zh-TW" dirty="0"/>
              <a:t>3.arduino </a:t>
            </a:r>
            <a:r>
              <a:rPr lang="zh-TW" altLang="zh-TW" dirty="0"/>
              <a:t>接收指令控制步進馬達轉動與超聲波感測器進行資料收集，並回傳</a:t>
            </a:r>
            <a:r>
              <a:rPr lang="en-US" altLang="zh-TW" dirty="0" err="1"/>
              <a:t>zedboard</a:t>
            </a:r>
            <a:r>
              <a:rPr lang="zh-TW" altLang="zh-TW" dirty="0"/>
              <a:t>感測器取得的數值。</a:t>
            </a:r>
          </a:p>
          <a:p>
            <a:r>
              <a:rPr lang="en-US" altLang="zh-TW" dirty="0"/>
              <a:t>4.zedboard</a:t>
            </a:r>
            <a:r>
              <a:rPr lang="zh-TW" altLang="zh-TW" dirty="0"/>
              <a:t>對數值進行處理並依造格式轉換為地圖檔。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80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21149</TotalTime>
  <Words>1383</Words>
  <Application>Microsoft Office PowerPoint</Application>
  <PresentationFormat>寬螢幕</PresentationFormat>
  <Paragraphs>396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PowerPoint 簡報</vt:lpstr>
      <vt:lpstr>uart_send_command()函數說明</vt:lpstr>
      <vt:lpstr>fixfile()、 load_data() 函數說明</vt:lpstr>
      <vt:lpstr>地圖路徑規劃</vt:lpstr>
      <vt:lpstr>PowerPoint 簡報</vt:lpstr>
      <vt:lpstr>PowerPoint 簡報</vt:lpstr>
      <vt:lpstr>PowerPoint 簡報</vt:lpstr>
      <vt:lpstr>PowerPoint 簡報</vt:lpstr>
      <vt:lpstr>外部環境偵測與地圖建立</vt:lpstr>
      <vt:lpstr>外部環境偵測與地圖建立</vt:lpstr>
      <vt:lpstr>地圖說明</vt:lpstr>
      <vt:lpstr>地圖說明-資料意義(格式999)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</vt:lpstr>
      <vt:lpstr>預估問題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103</cp:revision>
  <dcterms:created xsi:type="dcterms:W3CDTF">2017-05-13T04:03:26Z</dcterms:created>
  <dcterms:modified xsi:type="dcterms:W3CDTF">2018-06-10T13:32:38Z</dcterms:modified>
</cp:coreProperties>
</file>