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80" r:id="rId4"/>
    <p:sldId id="277" r:id="rId5"/>
    <p:sldId id="273" r:id="rId6"/>
    <p:sldId id="274" r:id="rId7"/>
    <p:sldId id="275" r:id="rId8"/>
    <p:sldId id="276" r:id="rId9"/>
    <p:sldId id="258" r:id="rId10"/>
    <p:sldId id="263" r:id="rId11"/>
    <p:sldId id="264" r:id="rId12"/>
    <p:sldId id="256" r:id="rId13"/>
    <p:sldId id="278" r:id="rId14"/>
    <p:sldId id="266" r:id="rId15"/>
    <p:sldId id="262" r:id="rId16"/>
    <p:sldId id="257" r:id="rId17"/>
    <p:sldId id="267" r:id="rId18"/>
    <p:sldId id="265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3" name="圓角矩形 32"/>
          <p:cNvSpPr/>
          <p:nvPr/>
        </p:nvSpPr>
        <p:spPr>
          <a:xfrm>
            <a:off x="647518" y="6349003"/>
            <a:ext cx="1742403" cy="48671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096303" y="6349003"/>
            <a:ext cx="1742403" cy="48671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7395120" y="6349003"/>
            <a:ext cx="1742403" cy="48671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5255140" y="6339451"/>
            <a:ext cx="1742403" cy="486713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黃</a:t>
            </a:r>
            <a:r>
              <a:rPr lang="zh-TW" altLang="en-US" dirty="0" smtClean="0"/>
              <a:t>色</a:t>
            </a:r>
            <a:r>
              <a:rPr lang="zh-TW" altLang="en-US" dirty="0" smtClean="0"/>
              <a:t>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/>
              <a:t>待</a:t>
            </a:r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hlinkClick r:id="rId2" action="ppaction://hlinksldjump"/>
          </p:cNvPr>
          <p:cNvSpPr/>
          <p:nvPr/>
        </p:nvSpPr>
        <p:spPr>
          <a:xfrm>
            <a:off x="729468" y="3045347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425345" y="549048"/>
            <a:ext cx="2406387" cy="22305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090976" y="2523870"/>
            <a:ext cx="1300915" cy="8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414655" y="1984614"/>
            <a:ext cx="2770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hlinkClick r:id="rId3" action="ppaction://hlinksldjump"/>
          </p:cNvPr>
          <p:cNvSpPr/>
          <p:nvPr/>
        </p:nvSpPr>
        <p:spPr>
          <a:xfrm>
            <a:off x="4391891" y="994241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1104660" y="419472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858669" y="1984614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624109" y="4284528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628538" y="2993874"/>
            <a:ext cx="0" cy="11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606438" y="4095416"/>
            <a:ext cx="1911747" cy="17931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760657" y="4991997"/>
            <a:ext cx="1664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98649" y="47350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控制車子對自身狀態檢測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42281" y="52258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人工把車子狀態設定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3571" y="574164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目的讓車子之後的移動可以精準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以利操作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4655" y="11498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目的讓車子獲得起始資訊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以利後續功能運作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3643745" y="1565564"/>
            <a:ext cx="845128" cy="17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2156444" y="3572097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初</a:t>
            </a:r>
            <a:r>
              <a:rPr lang="zh-TW" altLang="en-US" dirty="0"/>
              <a:t>始環境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32444" y="496388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初</a:t>
            </a:r>
            <a:r>
              <a:rPr lang="zh-TW" altLang="en-US" dirty="0"/>
              <a:t>始環境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073234" y="907473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modeJ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環境掃描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開機時北方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798618" y="1551709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7278677" y="691125"/>
            <a:ext cx="1676400" cy="19083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initScanXY</a:t>
            </a:r>
            <a:r>
              <a:rPr lang="en-US" altLang="zh-TW" dirty="0"/>
              <a:t>()</a:t>
            </a:r>
            <a:endParaRPr lang="zh-TW" altLang="en-US" dirty="0"/>
          </a:p>
          <a:p>
            <a:pPr algn="ctr"/>
            <a:r>
              <a:rPr lang="zh-TW" altLang="en-US" dirty="0" smtClean="0"/>
              <a:t>把初始環境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資料存於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car.map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004061" y="1645314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9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https</a:t>
            </a:r>
            <a:r>
              <a:rPr lang="en-US" altLang="zh-TW" dirty="0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</a:t>
            </a:r>
            <a:r>
              <a:rPr lang="zh-TW" altLang="en-US" dirty="0" smtClean="0"/>
              <a:t>的相依</a:t>
            </a:r>
            <a:r>
              <a:rPr lang="zh-TW" altLang="en-US" dirty="0" smtClean="0"/>
              <a:t>關係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uart_send_command</a:t>
            </a:r>
            <a:r>
              <a:rPr lang="en-US" altLang="zh-TW" dirty="0"/>
              <a:t>()</a:t>
            </a:r>
            <a:r>
              <a:rPr lang="zh-TW" altLang="en-US" dirty="0" smtClean="0"/>
              <a:t>函數說明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在此說明中以</a:t>
            </a:r>
            <a:r>
              <a:rPr lang="en-US" altLang="zh-TW" sz="2000" dirty="0" err="1"/>
              <a:t>uart_send_command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已</a:t>
            </a:r>
            <a:r>
              <a:rPr lang="en-US" altLang="zh-TW" sz="2000" dirty="0" err="1"/>
              <a:t>usc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表示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dirty="0" smtClean="0"/>
          </a:p>
          <a:p>
            <a:r>
              <a:rPr lang="zh-TW" altLang="en-US" sz="2000" dirty="0"/>
              <a:t>需與</a:t>
            </a:r>
            <a:r>
              <a:rPr lang="en-US" altLang="zh-TW" sz="2000" dirty="0"/>
              <a:t>Arduino library(car_all_v5.1.ino)</a:t>
            </a:r>
            <a:r>
              <a:rPr lang="zh-TW" altLang="en-US" sz="2000" dirty="0"/>
              <a:t>結合使用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usc</a:t>
            </a:r>
            <a:r>
              <a:rPr lang="en-US" altLang="zh-TW" sz="2000" dirty="0"/>
              <a:t>()</a:t>
            </a:r>
            <a:r>
              <a:rPr lang="zh-TW" altLang="en-US" sz="2000" dirty="0" smtClean="0"/>
              <a:t>用於透過</a:t>
            </a:r>
            <a:r>
              <a:rPr lang="en-US" altLang="zh-TW" sz="2000" dirty="0" err="1"/>
              <a:t>uart</a:t>
            </a:r>
            <a:r>
              <a:rPr lang="zh-TW" altLang="en-US" sz="2000" dirty="0" smtClean="0"/>
              <a:t>傳送指令給</a:t>
            </a:r>
            <a:r>
              <a:rPr lang="en-US" altLang="zh-TW" sz="2000" dirty="0" smtClean="0"/>
              <a:t>Arduino</a:t>
            </a:r>
            <a:r>
              <a:rPr lang="zh-TW" altLang="en-US" sz="2000" dirty="0" smtClean="0"/>
              <a:t>，並且接收</a:t>
            </a:r>
            <a:r>
              <a:rPr lang="en-US" altLang="zh-TW" sz="2000" dirty="0" smtClean="0"/>
              <a:t>Arduino</a:t>
            </a:r>
            <a:r>
              <a:rPr lang="zh-TW" altLang="en-US" sz="2000" dirty="0" smtClean="0"/>
              <a:t>回傳回來的資料，並存於特定檔案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預設</a:t>
            </a:r>
            <a:r>
              <a:rPr lang="en-US" altLang="zh-TW" sz="2000" dirty="0" smtClean="0"/>
              <a:t>data1.txt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之中。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 smtClean="0"/>
              <a:t>目前有</a:t>
            </a:r>
            <a:r>
              <a:rPr lang="en-US" altLang="zh-TW" sz="2000" dirty="0" err="1"/>
              <a:t>uart_send_command</a:t>
            </a:r>
            <a:r>
              <a:rPr lang="en-US" altLang="zh-TW" sz="2000" dirty="0"/>
              <a:t>()</a:t>
            </a:r>
            <a:r>
              <a:rPr lang="zh-TW" altLang="en-US" sz="2000" dirty="0"/>
              <a:t>和</a:t>
            </a:r>
            <a:r>
              <a:rPr lang="en-US" altLang="zh-TW" sz="2000" dirty="0"/>
              <a:t>uart_send_command2()</a:t>
            </a:r>
            <a:r>
              <a:rPr lang="zh-TW" altLang="en-US" sz="2000" dirty="0"/>
              <a:t>兩個版本，兩者差異在於傳入的參數不同，</a:t>
            </a:r>
            <a:r>
              <a:rPr lang="en-US" altLang="zh-TW" sz="2000" dirty="0"/>
              <a:t> uart_send_command2() </a:t>
            </a:r>
            <a:r>
              <a:rPr lang="zh-TW" altLang="en-US" sz="2000" dirty="0"/>
              <a:t>可自行設定要寫入的檔案名與寫入模式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如果只是要傳送指令而不需接收回傳資料，建議直接使用</a:t>
            </a:r>
            <a:r>
              <a:rPr lang="en-US" altLang="zh-TW" sz="2000" dirty="0" smtClean="0"/>
              <a:t>system()</a:t>
            </a:r>
            <a:r>
              <a:rPr lang="zh-TW" altLang="en-US" sz="2000" dirty="0" smtClean="0"/>
              <a:t>功能。</a:t>
            </a:r>
            <a:endParaRPr lang="en-US" altLang="zh-TW" sz="20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963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fixfile</a:t>
            </a:r>
            <a:r>
              <a:rPr lang="en-US" altLang="zh-TW" dirty="0" smtClean="0"/>
              <a:t>()</a:t>
            </a:r>
            <a:r>
              <a:rPr lang="zh-TW" altLang="en-US" dirty="0"/>
              <a:t>函數說明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uart_send_command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功能的後續處理函式，目的在於將</a:t>
            </a:r>
            <a:r>
              <a:rPr lang="en-US" altLang="zh-TW" sz="2000" dirty="0" err="1"/>
              <a:t>uart_send_command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所寫入的檔案</a:t>
            </a:r>
            <a:r>
              <a:rPr lang="en-US" altLang="zh-TW" sz="2000" dirty="0" smtClean="0"/>
              <a:t>(data1.txt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進行雜訊處理與資料筆數計算，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data1.txt</a:t>
            </a:r>
            <a:r>
              <a:rPr lang="zh-TW" altLang="en-US" sz="2000" dirty="0" smtClean="0"/>
              <a:t>處理後會以</a:t>
            </a:r>
            <a:r>
              <a:rPr lang="en-US" altLang="zh-TW" sz="2000" dirty="0" smtClean="0"/>
              <a:t>data2.txt</a:t>
            </a:r>
            <a:r>
              <a:rPr lang="zh-TW" altLang="en-US" sz="2000" dirty="0" smtClean="0"/>
              <a:t>儲存。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88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地圖路徑規劃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可依照現有地圖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外部環境資訊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，計算出一條可以從起點移動至目標點的路徑。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藉由路徑規劃可以實現在有地圖的狀態下，可在空間中進行避障移動。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643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#10 -5001-5002-999-11-0-9-3-0-0-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#8 -5001-5000-999-9-20-0-1-0-0-</a:t>
            </a:r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713868" y="3458007"/>
            <a:ext cx="116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713868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884220" y="6051529"/>
            <a:ext cx="829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64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#16 -5002-5004-999-0-0-15-0-0-0-</a:t>
            </a:r>
          </a:p>
          <a:p>
            <a:r>
              <a:rPr lang="en-US" altLang="zh-TW" dirty="0"/>
              <a:t>#15 -5002-5003-999-16-17-0-0-0-0-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#13 -5001-5005-999-14-0-0-6-0-0-</a:t>
            </a:r>
          </a:p>
          <a:p>
            <a:r>
              <a:rPr lang="en-US" altLang="zh-TW" dirty="0"/>
              <a:t>#12 -5001-5004-999-0-0-0-0-0-0-</a:t>
            </a:r>
          </a:p>
          <a:p>
            <a:r>
              <a:rPr lang="en-US" altLang="zh-TW" dirty="0"/>
              <a:t>#11 -5001-5003-999-0-0-0-0-0-0-</a:t>
            </a:r>
          </a:p>
          <a:p>
            <a:r>
              <a:rPr lang="en-US" altLang="zh-TW" dirty="0"/>
              <a:t>#10 -5001-5002-999-0-0-9-3-0-0-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#8 -5001-5000-999-9-20-0-1-0-0-</a:t>
            </a:r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#5 -5000-5004-999-6-0-4-0-0-0-</a:t>
            </a:r>
          </a:p>
          <a:p>
            <a:r>
              <a:rPr lang="en-US" altLang="zh-TW" dirty="0"/>
              <a:t>#4 -5000-5003-999-5-0-3-0-0-0-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79273" y="3827339"/>
            <a:ext cx="94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821382" y="3827339"/>
            <a:ext cx="2" cy="21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244436" y="6051529"/>
            <a:ext cx="2577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6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515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dirty="0" smtClean="0"/>
              <a:t>#</a:t>
            </a:r>
            <a:r>
              <a:rPr lang="nn-NO" altLang="zh-TW" dirty="0"/>
              <a:t>23 -5003-5002-999-0-0-22-0-0-0-</a:t>
            </a:r>
          </a:p>
          <a:p>
            <a:r>
              <a:rPr lang="nn-NO" altLang="zh-TW" dirty="0"/>
              <a:t>#22 -5003-5001-999-23-0-21-0-0-0-</a:t>
            </a:r>
          </a:p>
          <a:p>
            <a:r>
              <a:rPr lang="nn-NO" altLang="zh-TW" dirty="0"/>
              <a:t>#21 -5003-5000-999-22-0-0-20-0-0-</a:t>
            </a:r>
          </a:p>
          <a:p>
            <a:r>
              <a:rPr lang="nn-NO" altLang="zh-TW" dirty="0"/>
              <a:t>#20 -5002-5000-999-0-21-0-8-0-0-</a:t>
            </a:r>
          </a:p>
          <a:p>
            <a:r>
              <a:rPr lang="nn-NO" altLang="zh-TW" dirty="0"/>
              <a:t>#19 -5005-5003-999-0-0-0-18-0-0-</a:t>
            </a:r>
          </a:p>
          <a:p>
            <a:r>
              <a:rPr lang="nn-NO" altLang="zh-TW" dirty="0"/>
              <a:t>#18 -5004-5003-999-0-19-0-0-0-0-</a:t>
            </a:r>
          </a:p>
          <a:p>
            <a:r>
              <a:rPr lang="nn-NO" altLang="zh-TW" dirty="0"/>
              <a:t>#17 -5003-5003-999-0-0-0-0-0-0-</a:t>
            </a:r>
          </a:p>
          <a:p>
            <a:r>
              <a:rPr lang="nn-NO" altLang="zh-TW" dirty="0"/>
              <a:t>#16 -5002-5004-999-0-0-15-12-0-0-</a:t>
            </a:r>
          </a:p>
          <a:p>
            <a:r>
              <a:rPr lang="nn-NO" altLang="zh-TW" dirty="0"/>
              <a:t>#15 -5002-5003-999-16-0-0-0-0-0-</a:t>
            </a:r>
          </a:p>
          <a:p>
            <a:r>
              <a:rPr lang="nn-NO" altLang="zh-TW" dirty="0"/>
              <a:t>#14 -5001-5006-999-0-0-13-7-0-0-</a:t>
            </a:r>
          </a:p>
          <a:p>
            <a:r>
              <a:rPr lang="nn-NO" altLang="zh-TW" dirty="0"/>
              <a:t>#13 -5001-5005-999-14-0-12-6-0-0-</a:t>
            </a:r>
          </a:p>
          <a:p>
            <a:r>
              <a:rPr lang="nn-NO" altLang="zh-TW" dirty="0"/>
              <a:t>#12 -5001-5004-999-13-16-0-5-0-0-</a:t>
            </a:r>
          </a:p>
          <a:p>
            <a:r>
              <a:rPr lang="nn-NO" altLang="zh-TW" dirty="0"/>
              <a:t>#11 -5001-5003-999-0-0-0-0-0-0-</a:t>
            </a:r>
          </a:p>
          <a:p>
            <a:r>
              <a:rPr lang="nn-NO" altLang="zh-TW" dirty="0"/>
              <a:t>#10 -5001-5002-999-0-0-9-3-0-0-</a:t>
            </a:r>
          </a:p>
          <a:p>
            <a:r>
              <a:rPr lang="nn-NO" altLang="zh-TW" dirty="0"/>
              <a:t>#9 -5001-5001-999-10-0-8-2-0-0-</a:t>
            </a:r>
          </a:p>
          <a:p>
            <a:r>
              <a:rPr lang="nn-NO" altLang="zh-TW" dirty="0"/>
              <a:t>#8 -5001-5000-999-9-20-0-1-0-0-</a:t>
            </a:r>
          </a:p>
          <a:p>
            <a:r>
              <a:rPr lang="nn-NO" altLang="zh-TW" dirty="0"/>
              <a:t>#7 -5000-5006-999-0-14-6-0-0-0-</a:t>
            </a:r>
          </a:p>
          <a:p>
            <a:r>
              <a:rPr lang="nn-NO" altLang="zh-TW" dirty="0"/>
              <a:t>#6 -5000-5005-999-7-13-5-0-0-0-</a:t>
            </a:r>
          </a:p>
          <a:p>
            <a:r>
              <a:rPr lang="nn-NO" altLang="zh-TW" dirty="0"/>
              <a:t>#5 -5000-5004-999-6-12-4-0-0-0-</a:t>
            </a:r>
          </a:p>
          <a:p>
            <a:r>
              <a:rPr lang="nn-NO" altLang="zh-TW" dirty="0"/>
              <a:t>#4 -5000-5003-999-5-0-3-0-0-0-</a:t>
            </a:r>
          </a:p>
          <a:p>
            <a:r>
              <a:rPr lang="nn-NO" altLang="zh-TW" dirty="0"/>
              <a:t>#3 -5000-5002-999-4-10-2-0-0-0-</a:t>
            </a:r>
          </a:p>
          <a:p>
            <a:r>
              <a:rPr lang="nn-NO" altLang="zh-TW" dirty="0"/>
              <a:t>#2 -5000-5001-999-3-9-1-0-0-0-</a:t>
            </a:r>
          </a:p>
          <a:p>
            <a:r>
              <a:rPr lang="nn-NO" altLang="zh-TW" dirty="0"/>
              <a:t>#1 -</a:t>
            </a:r>
            <a:r>
              <a:rPr lang="nn-NO" altLang="zh-TW" dirty="0" smtClean="0"/>
              <a:t>5000-5000-999-2-8-0-0-0-0-</a:t>
            </a:r>
            <a:endParaRPr lang="nn-NO" altLang="zh-TW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128655" y="2874283"/>
            <a:ext cx="0" cy="74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2206458" y="2710433"/>
            <a:ext cx="1631253" cy="19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1939639" y="2730107"/>
            <a:ext cx="10460" cy="3197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7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</a:t>
            </a:r>
            <a:r>
              <a:rPr lang="en-US" altLang="zh-TW" dirty="0" smtClean="0"/>
              <a:t>5001-5002-999-11-0-0-3-0-0-</a:t>
            </a:r>
            <a:endParaRPr lang="en-US" altLang="zh-TW" dirty="0"/>
          </a:p>
          <a:p>
            <a:r>
              <a:rPr lang="en-US" altLang="zh-TW" dirty="0"/>
              <a:t>#9 -</a:t>
            </a:r>
            <a:r>
              <a:rPr lang="en-US" altLang="zh-TW" dirty="0" smtClean="0"/>
              <a:t>5001-5001-999-0-0-0-0-0-0-</a:t>
            </a:r>
            <a:endParaRPr lang="en-US" altLang="zh-TW" dirty="0"/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5001-5000-999-0-20-0-1-0-0-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</a:t>
            </a:r>
            <a:r>
              <a:rPr lang="en-US" altLang="zh-TW" dirty="0" smtClean="0"/>
              <a:t>5000-5002-999-4-10-0-0-0-0-</a:t>
            </a:r>
            <a:endParaRPr lang="en-US" altLang="zh-TW" dirty="0"/>
          </a:p>
          <a:p>
            <a:r>
              <a:rPr lang="en-US" altLang="zh-TW" dirty="0"/>
              <a:t>#2 -</a:t>
            </a:r>
            <a:r>
              <a:rPr lang="en-US" altLang="zh-TW" dirty="0" smtClean="0"/>
              <a:t>5000-5001-999--0-0-0-0-0-</a:t>
            </a:r>
            <a:endParaRPr lang="en-US" altLang="zh-TW" dirty="0"/>
          </a:p>
          <a:p>
            <a:r>
              <a:rPr lang="en-US" altLang="zh-TW" dirty="0"/>
              <a:t>#1 -</a:t>
            </a:r>
            <a:r>
              <a:rPr lang="en-US" altLang="zh-TW" dirty="0" smtClean="0"/>
              <a:t>5000-5000-999-0-8-0-0-0-0-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79274" y="3458007"/>
            <a:ext cx="858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738255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2175164" y="6051529"/>
            <a:ext cx="2563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2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30086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565168" y="4213965"/>
            <a:ext cx="1676400" cy="1288472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黃色底色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待驗證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65424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364912" y="4193183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20186</TotalTime>
  <Words>1083</Words>
  <Application>Microsoft Office PowerPoint</Application>
  <PresentationFormat>寬螢幕</PresentationFormat>
  <Paragraphs>380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PowerPoint 簡報</vt:lpstr>
      <vt:lpstr>uart_send_command()函數說明</vt:lpstr>
      <vt:lpstr>fixfile()函數說明</vt:lpstr>
      <vt:lpstr>地圖路徑規劃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預估問題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86</cp:revision>
  <dcterms:created xsi:type="dcterms:W3CDTF">2017-05-13T04:03:26Z</dcterms:created>
  <dcterms:modified xsi:type="dcterms:W3CDTF">2018-06-03T09:20:26Z</dcterms:modified>
</cp:coreProperties>
</file>