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4" r:id="rId4"/>
    <p:sldId id="275" r:id="rId5"/>
    <p:sldId id="276" r:id="rId6"/>
    <p:sldId id="258" r:id="rId7"/>
    <p:sldId id="263" r:id="rId8"/>
    <p:sldId id="264" r:id="rId9"/>
    <p:sldId id="256" r:id="rId10"/>
    <p:sldId id="266" r:id="rId11"/>
    <p:sldId id="262" r:id="rId12"/>
    <p:sldId id="257" r:id="rId13"/>
    <p:sldId id="267" r:id="rId14"/>
    <p:sldId id="269" r:id="rId15"/>
    <p:sldId id="270" r:id="rId16"/>
    <p:sldId id="265" r:id="rId17"/>
    <p:sldId id="271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-14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E16C-15A4-4ABA-B5E8-4C3E43F8969C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E4CF-D0EB-4DC1-9BAF-A3C68D2F4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036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E16C-15A4-4ABA-B5E8-4C3E43F8969C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E4CF-D0EB-4DC1-9BAF-A3C68D2F4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3896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E16C-15A4-4ABA-B5E8-4C3E43F8969C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E4CF-D0EB-4DC1-9BAF-A3C68D2F4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3524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E16C-15A4-4ABA-B5E8-4C3E43F8969C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E4CF-D0EB-4DC1-9BAF-A3C68D2F4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1635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E16C-15A4-4ABA-B5E8-4C3E43F8969C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E4CF-D0EB-4DC1-9BAF-A3C68D2F4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130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E16C-15A4-4ABA-B5E8-4C3E43F8969C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E4CF-D0EB-4DC1-9BAF-A3C68D2F4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3640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E16C-15A4-4ABA-B5E8-4C3E43F8969C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E4CF-D0EB-4DC1-9BAF-A3C68D2F4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0610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E16C-15A4-4ABA-B5E8-4C3E43F8969C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E4CF-D0EB-4DC1-9BAF-A3C68D2F4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9806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E16C-15A4-4ABA-B5E8-4C3E43F8969C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E4CF-D0EB-4DC1-9BAF-A3C68D2F4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0558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E16C-15A4-4ABA-B5E8-4C3E43F8969C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E4CF-D0EB-4DC1-9BAF-A3C68D2F4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14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E16C-15A4-4ABA-B5E8-4C3E43F8969C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E4CF-D0EB-4DC1-9BAF-A3C68D2F4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9291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FE16C-15A4-4ABA-B5E8-4C3E43F8969C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2E4CF-D0EB-4DC1-9BAF-A3C68D2F4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635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19576" y="325785"/>
            <a:ext cx="7507431" cy="60024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圓角矩形 11"/>
          <p:cNvSpPr/>
          <p:nvPr/>
        </p:nvSpPr>
        <p:spPr>
          <a:xfrm>
            <a:off x="5427509" y="3351029"/>
            <a:ext cx="2230582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影像</a:t>
            </a:r>
            <a:r>
              <a:rPr lang="zh-TW" altLang="en-US" dirty="0" smtClean="0"/>
              <a:t>辨識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(pthread3)</a:t>
            </a:r>
            <a:endParaRPr lang="zh-TW" alt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5447546" y="460373"/>
            <a:ext cx="2230582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意外檢測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(pthread1)</a:t>
            </a:r>
            <a:endParaRPr lang="zh-TW" altLang="en-US" dirty="0"/>
          </a:p>
        </p:txBody>
      </p:sp>
      <p:sp>
        <p:nvSpPr>
          <p:cNvPr id="14" name="圓角矩形 13"/>
          <p:cNvSpPr/>
          <p:nvPr/>
        </p:nvSpPr>
        <p:spPr>
          <a:xfrm>
            <a:off x="5444080" y="1890417"/>
            <a:ext cx="2230582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車子相關</a:t>
            </a:r>
            <a:r>
              <a:rPr lang="en-US" altLang="zh-TW" dirty="0"/>
              <a:t>Io</a:t>
            </a:r>
            <a:r>
              <a:rPr lang="zh-TW" altLang="en-US" dirty="0" smtClean="0"/>
              <a:t>控制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(</a:t>
            </a:r>
            <a:r>
              <a:rPr lang="en-US" altLang="zh-TW" dirty="0" smtClean="0"/>
              <a:t>pthread2)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00564" y="419155"/>
            <a:ext cx="22829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 smtClean="0">
                <a:solidFill>
                  <a:schemeClr val="accent1">
                    <a:lumMod val="50000"/>
                  </a:schemeClr>
                </a:solidFill>
              </a:rPr>
              <a:t>main</a:t>
            </a:r>
            <a:r>
              <a:rPr lang="zh-TW" altLang="en-US" sz="4000" b="1" dirty="0" smtClean="0">
                <a:solidFill>
                  <a:schemeClr val="accent1">
                    <a:lumMod val="50000"/>
                  </a:schemeClr>
                </a:solidFill>
              </a:rPr>
              <a:t>主體</a:t>
            </a:r>
            <a:endParaRPr lang="zh-TW" altLang="en-US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7" name="直線單箭頭接點 16"/>
          <p:cNvCxnSpPr>
            <a:stCxn id="13" idx="1"/>
          </p:cNvCxnSpPr>
          <p:nvPr/>
        </p:nvCxnSpPr>
        <p:spPr>
          <a:xfrm flipH="1">
            <a:off x="4547001" y="1104609"/>
            <a:ext cx="900545" cy="1124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4325313" y="963797"/>
            <a:ext cx="1102196" cy="849196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endCxn id="14" idx="1"/>
          </p:cNvCxnSpPr>
          <p:nvPr/>
        </p:nvCxnSpPr>
        <p:spPr>
          <a:xfrm>
            <a:off x="4321847" y="2529506"/>
            <a:ext cx="1122233" cy="5147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endCxn id="12" idx="1"/>
          </p:cNvCxnSpPr>
          <p:nvPr/>
        </p:nvCxnSpPr>
        <p:spPr>
          <a:xfrm>
            <a:off x="4277575" y="3995265"/>
            <a:ext cx="1149934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圓角矩形 29"/>
          <p:cNvSpPr/>
          <p:nvPr/>
        </p:nvSpPr>
        <p:spPr>
          <a:xfrm>
            <a:off x="652371" y="1244530"/>
            <a:ext cx="3588327" cy="461225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圓角矩形 30"/>
          <p:cNvSpPr/>
          <p:nvPr/>
        </p:nvSpPr>
        <p:spPr>
          <a:xfrm>
            <a:off x="936385" y="1451045"/>
            <a:ext cx="3020301" cy="16613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共用全域變數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共用資料</a:t>
            </a:r>
            <a:r>
              <a:rPr lang="zh-TW" altLang="en-US" dirty="0"/>
              <a:t>結構</a:t>
            </a:r>
          </a:p>
        </p:txBody>
      </p:sp>
      <p:sp>
        <p:nvSpPr>
          <p:cNvPr id="32" name="圓角矩形 31"/>
          <p:cNvSpPr/>
          <p:nvPr/>
        </p:nvSpPr>
        <p:spPr>
          <a:xfrm>
            <a:off x="936385" y="3158663"/>
            <a:ext cx="3020301" cy="2476453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智能</a:t>
            </a:r>
            <a:r>
              <a:rPr lang="zh-TW" altLang="en-US" dirty="0" smtClean="0"/>
              <a:t>車</a:t>
            </a:r>
            <a:r>
              <a:rPr lang="zh-TW" altLang="en-US" dirty="0"/>
              <a:t>主</a:t>
            </a:r>
            <a:r>
              <a:rPr lang="zh-TW" altLang="en-US" dirty="0" smtClean="0"/>
              <a:t>控制程式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zh-TW" altLang="en-US" dirty="0" smtClean="0"/>
              <a:t>初始狀態設定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執行緒建立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5427509" y="4828420"/>
            <a:ext cx="2230582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無線網路</a:t>
            </a:r>
            <a:r>
              <a:rPr lang="en-US" altLang="zh-TW" dirty="0" smtClean="0"/>
              <a:t>IO&amp;</a:t>
            </a:r>
            <a:r>
              <a:rPr lang="zh-TW" altLang="en-US" dirty="0" smtClean="0"/>
              <a:t>判斷</a:t>
            </a:r>
            <a:r>
              <a:rPr lang="en-US" altLang="zh-TW" dirty="0"/>
              <a:t>(</a:t>
            </a:r>
            <a:r>
              <a:rPr lang="en-US" altLang="zh-TW" dirty="0" smtClean="0"/>
              <a:t>pthread4)</a:t>
            </a:r>
            <a:endParaRPr lang="zh-TW" altLang="en-US" dirty="0"/>
          </a:p>
        </p:txBody>
      </p:sp>
      <p:cxnSp>
        <p:nvCxnSpPr>
          <p:cNvPr id="18" name="直線單箭頭接點 17"/>
          <p:cNvCxnSpPr/>
          <p:nvPr/>
        </p:nvCxnSpPr>
        <p:spPr>
          <a:xfrm>
            <a:off x="4277575" y="4780313"/>
            <a:ext cx="1149934" cy="742925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9889626" y="475684"/>
            <a:ext cx="2230582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意外檢測功能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1600" dirty="0" err="1"/>
              <a:t>accident_decection.c</a:t>
            </a:r>
            <a:endParaRPr lang="zh-TW" altLang="en-US" sz="1600" dirty="0"/>
          </a:p>
        </p:txBody>
      </p:sp>
      <p:sp>
        <p:nvSpPr>
          <p:cNvPr id="23" name="圓角矩形 22"/>
          <p:cNvSpPr/>
          <p:nvPr/>
        </p:nvSpPr>
        <p:spPr>
          <a:xfrm>
            <a:off x="9889626" y="4787615"/>
            <a:ext cx="2230582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無線網路資料接收</a:t>
            </a:r>
            <a:r>
              <a:rPr lang="en-US" altLang="zh-TW" sz="1600" dirty="0"/>
              <a:t/>
            </a:r>
            <a:br>
              <a:rPr lang="en-US" altLang="zh-TW" sz="1600" dirty="0"/>
            </a:br>
            <a:r>
              <a:rPr lang="en-US" altLang="zh-TW" sz="1600" dirty="0" err="1" smtClean="0"/>
              <a:t>treatWifi.c</a:t>
            </a:r>
            <a:endParaRPr lang="zh-TW" altLang="en-US" sz="1600" dirty="0"/>
          </a:p>
        </p:txBody>
      </p:sp>
      <p:sp>
        <p:nvSpPr>
          <p:cNvPr id="24" name="圓角矩形 23"/>
          <p:cNvSpPr/>
          <p:nvPr/>
        </p:nvSpPr>
        <p:spPr>
          <a:xfrm>
            <a:off x="9889626" y="3327003"/>
            <a:ext cx="2230582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影像辨識功能</a:t>
            </a:r>
            <a:r>
              <a:rPr lang="en-US" altLang="zh-TW" sz="1600" dirty="0"/>
              <a:t/>
            </a:r>
            <a:br>
              <a:rPr lang="en-US" altLang="zh-TW" sz="1600" dirty="0"/>
            </a:br>
            <a:r>
              <a:rPr lang="en-US" altLang="zh-TW" sz="1600" dirty="0" err="1" smtClean="0"/>
              <a:t>image_recognition.c</a:t>
            </a:r>
            <a:endParaRPr lang="zh-TW" altLang="en-US" sz="1600" dirty="0"/>
          </a:p>
        </p:txBody>
      </p:sp>
      <p:sp>
        <p:nvSpPr>
          <p:cNvPr id="25" name="圓角矩形 24"/>
          <p:cNvSpPr/>
          <p:nvPr/>
        </p:nvSpPr>
        <p:spPr>
          <a:xfrm>
            <a:off x="9889626" y="1859528"/>
            <a:ext cx="2230582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車子相關</a:t>
            </a:r>
            <a:r>
              <a:rPr lang="en-US" altLang="zh-TW" sz="1600" dirty="0"/>
              <a:t>Io</a:t>
            </a:r>
            <a:r>
              <a:rPr lang="zh-TW" altLang="en-US" sz="1600" dirty="0" smtClean="0"/>
              <a:t>控制功能</a:t>
            </a:r>
            <a:r>
              <a:rPr lang="en-US" altLang="zh-TW" sz="1600" dirty="0"/>
              <a:t/>
            </a:r>
            <a:br>
              <a:rPr lang="en-US" altLang="zh-TW" sz="1600" dirty="0"/>
            </a:br>
            <a:r>
              <a:rPr lang="en-US" altLang="zh-TW" sz="1600" dirty="0" err="1"/>
              <a:t>carMove.c</a:t>
            </a:r>
            <a:endParaRPr lang="zh-TW" altLang="en-US" sz="1600" dirty="0"/>
          </a:p>
        </p:txBody>
      </p:sp>
      <p:cxnSp>
        <p:nvCxnSpPr>
          <p:cNvPr id="26" name="直線單箭頭接點 25"/>
          <p:cNvCxnSpPr>
            <a:stCxn id="13" idx="3"/>
            <a:endCxn id="22" idx="1"/>
          </p:cNvCxnSpPr>
          <p:nvPr/>
        </p:nvCxnSpPr>
        <p:spPr>
          <a:xfrm>
            <a:off x="7678128" y="1104609"/>
            <a:ext cx="2211498" cy="15311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16" idx="3"/>
            <a:endCxn id="23" idx="1"/>
          </p:cNvCxnSpPr>
          <p:nvPr/>
        </p:nvCxnSpPr>
        <p:spPr>
          <a:xfrm flipV="1">
            <a:off x="7658091" y="5431851"/>
            <a:ext cx="2231535" cy="40805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24" idx="1"/>
            <a:endCxn id="12" idx="3"/>
          </p:cNvCxnSpPr>
          <p:nvPr/>
        </p:nvCxnSpPr>
        <p:spPr>
          <a:xfrm flipH="1">
            <a:off x="7658091" y="3971239"/>
            <a:ext cx="2231535" cy="24026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25" idx="1"/>
            <a:endCxn id="14" idx="3"/>
          </p:cNvCxnSpPr>
          <p:nvPr/>
        </p:nvCxnSpPr>
        <p:spPr>
          <a:xfrm flipH="1">
            <a:off x="7674662" y="2503764"/>
            <a:ext cx="2214964" cy="30889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7803250" y="672633"/>
            <a:ext cx="2155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/>
              <a:t>accident_decection()</a:t>
            </a:r>
            <a:endParaRPr lang="zh-TW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8216153" y="2091135"/>
            <a:ext cx="1166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/>
              <a:t>carMove</a:t>
            </a:r>
            <a:r>
              <a:rPr lang="en-US" altLang="zh-TW" b="1" dirty="0"/>
              <a:t>()</a:t>
            </a:r>
            <a:endParaRPr lang="zh-TW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7771763" y="3476619"/>
            <a:ext cx="2180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/>
              <a:t>image_recognition</a:t>
            </a:r>
            <a:r>
              <a:rPr lang="en-US" altLang="zh-TW" b="1" dirty="0" smtClean="0"/>
              <a:t>()</a:t>
            </a:r>
            <a:endParaRPr lang="zh-TW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8266322" y="5062519"/>
            <a:ext cx="1191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/>
              <a:t>treatWifi</a:t>
            </a:r>
            <a:r>
              <a:rPr lang="en-US" altLang="zh-TW" b="1" dirty="0"/>
              <a:t>()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287695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6"/>
          <p:cNvSpPr/>
          <p:nvPr/>
        </p:nvSpPr>
        <p:spPr>
          <a:xfrm>
            <a:off x="318653" y="194466"/>
            <a:ext cx="1676400" cy="12884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查找目前是否已經有可用地圖</a:t>
            </a: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2216883" y="838702"/>
            <a:ext cx="1059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6622472" y="1769918"/>
            <a:ext cx="872837" cy="644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8253885" y="477658"/>
            <a:ext cx="1124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有</a:t>
            </a:r>
            <a:r>
              <a:rPr lang="en-US" altLang="zh-TW" dirty="0" smtClean="0"/>
              <a:t>return1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624064" y="2172521"/>
            <a:ext cx="140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沒有</a:t>
            </a:r>
            <a:r>
              <a:rPr lang="en-US" altLang="zh-TW" dirty="0" smtClean="0"/>
              <a:t>return 0</a:t>
            </a:r>
            <a:endParaRPr lang="zh-TW" altLang="en-US" dirty="0"/>
          </a:p>
        </p:txBody>
      </p:sp>
      <p:sp>
        <p:nvSpPr>
          <p:cNvPr id="21" name="橢圓 20"/>
          <p:cNvSpPr/>
          <p:nvPr/>
        </p:nvSpPr>
        <p:spPr>
          <a:xfrm>
            <a:off x="7665982" y="1927052"/>
            <a:ext cx="1570008" cy="146739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建立新地圖</a:t>
            </a:r>
            <a:endParaRPr lang="zh-TW" altLang="en-US" dirty="0"/>
          </a:p>
        </p:txBody>
      </p:sp>
      <p:cxnSp>
        <p:nvCxnSpPr>
          <p:cNvPr id="45" name="直線單箭頭接點 44"/>
          <p:cNvCxnSpPr/>
          <p:nvPr/>
        </p:nvCxnSpPr>
        <p:spPr>
          <a:xfrm flipH="1">
            <a:off x="9337964" y="1769918"/>
            <a:ext cx="928252" cy="529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9393199" y="24613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判斷失敗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8783966" y="45650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判斷成功</a:t>
            </a:r>
            <a:endParaRPr lang="zh-TW" altLang="en-US" dirty="0"/>
          </a:p>
        </p:txBody>
      </p:sp>
      <p:sp>
        <p:nvSpPr>
          <p:cNvPr id="54" name="圓角矩形 53"/>
          <p:cNvSpPr/>
          <p:nvPr/>
        </p:nvSpPr>
        <p:spPr>
          <a:xfrm>
            <a:off x="5390716" y="4331729"/>
            <a:ext cx="1676400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回傳地圖</a:t>
            </a:r>
            <a:r>
              <a:rPr lang="en-US" altLang="zh-TW" dirty="0" smtClean="0"/>
              <a:t>ID</a:t>
            </a:r>
          </a:p>
          <a:p>
            <a:pPr algn="ctr"/>
            <a:r>
              <a:rPr lang="zh-TW" altLang="en-US" dirty="0" smtClean="0"/>
              <a:t>和面相方位</a:t>
            </a:r>
            <a:endParaRPr lang="zh-TW" altLang="en-US" dirty="0"/>
          </a:p>
        </p:txBody>
      </p:sp>
      <p:cxnSp>
        <p:nvCxnSpPr>
          <p:cNvPr id="3" name="直線單箭頭接點 2"/>
          <p:cNvCxnSpPr/>
          <p:nvPr/>
        </p:nvCxnSpPr>
        <p:spPr>
          <a:xfrm flipH="1">
            <a:off x="6228916" y="3042349"/>
            <a:ext cx="1335666" cy="1242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/>
          <p:cNvSpPr/>
          <p:nvPr/>
        </p:nvSpPr>
        <p:spPr>
          <a:xfrm>
            <a:off x="10266216" y="194466"/>
            <a:ext cx="1690255" cy="15610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檢測地圖可用性</a:t>
            </a:r>
            <a:endParaRPr lang="zh-TW" altLang="en-US" dirty="0"/>
          </a:p>
        </p:txBody>
      </p:sp>
      <p:cxnSp>
        <p:nvCxnSpPr>
          <p:cNvPr id="12" name="肘形接點 11"/>
          <p:cNvCxnSpPr/>
          <p:nvPr/>
        </p:nvCxnSpPr>
        <p:spPr>
          <a:xfrm rot="10800000" flipV="1">
            <a:off x="7282565" y="1734000"/>
            <a:ext cx="3888686" cy="3200400"/>
          </a:xfrm>
          <a:prstGeom prst="bentConnector3">
            <a:avLst>
              <a:gd name="adj1" fmla="val 1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3570977" y="194466"/>
            <a:ext cx="3086075" cy="12884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確認目前是否有地圖檔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呼叫</a:t>
            </a:r>
            <a:r>
              <a:rPr lang="en-US" altLang="zh-TW" dirty="0" err="1" smtClean="0"/>
              <a:t>checkDataExist</a:t>
            </a:r>
            <a:r>
              <a:rPr lang="en-US" altLang="zh-TW" dirty="0" smtClean="0"/>
              <a:t>(“</a:t>
            </a:r>
            <a:r>
              <a:rPr lang="en-US" altLang="zh-TW" dirty="0" err="1" smtClean="0"/>
              <a:t>car.map</a:t>
            </a:r>
            <a:r>
              <a:rPr lang="en-US" altLang="zh-TW" dirty="0" smtClean="0"/>
              <a:t>”)</a:t>
            </a:r>
            <a:endParaRPr lang="zh-TW" altLang="en-US" dirty="0"/>
          </a:p>
        </p:txBody>
      </p:sp>
      <p:cxnSp>
        <p:nvCxnSpPr>
          <p:cNvPr id="24" name="直線單箭頭接點 23"/>
          <p:cNvCxnSpPr/>
          <p:nvPr/>
        </p:nvCxnSpPr>
        <p:spPr>
          <a:xfrm>
            <a:off x="7067116" y="974968"/>
            <a:ext cx="3005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373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6"/>
          <p:cNvSpPr/>
          <p:nvPr/>
        </p:nvSpPr>
        <p:spPr>
          <a:xfrm>
            <a:off x="4682835" y="803564"/>
            <a:ext cx="1676400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檢測目前車子位於地圖中哪一個點</a:t>
            </a:r>
            <a:endParaRPr lang="zh-TW" altLang="en-US" dirty="0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2604655" y="1447800"/>
            <a:ext cx="1939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接點 23"/>
          <p:cNvCxnSpPr/>
          <p:nvPr/>
        </p:nvCxnSpPr>
        <p:spPr>
          <a:xfrm>
            <a:off x="6719455" y="1447802"/>
            <a:ext cx="3470830" cy="3114488"/>
          </a:xfrm>
          <a:prstGeom prst="bentConnector3">
            <a:avLst>
              <a:gd name="adj1" fmla="val 999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H="1" flipV="1">
            <a:off x="6453803" y="3119829"/>
            <a:ext cx="2962759" cy="1513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7842040" y="34085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判斷失敗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6625835" y="46574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判斷成功</a:t>
            </a:r>
            <a:endParaRPr lang="zh-TW" altLang="en-US" dirty="0"/>
          </a:p>
        </p:txBody>
      </p:sp>
      <p:cxnSp>
        <p:nvCxnSpPr>
          <p:cNvPr id="50" name="直線單箭頭接點 49"/>
          <p:cNvCxnSpPr/>
          <p:nvPr/>
        </p:nvCxnSpPr>
        <p:spPr>
          <a:xfrm flipH="1" flipV="1">
            <a:off x="6453803" y="5082245"/>
            <a:ext cx="840615" cy="157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圓角矩形 53"/>
          <p:cNvSpPr/>
          <p:nvPr/>
        </p:nvSpPr>
        <p:spPr>
          <a:xfrm>
            <a:off x="4544291" y="4233654"/>
            <a:ext cx="1676400" cy="15079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回傳目前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位置</a:t>
            </a:r>
            <a:r>
              <a:rPr lang="en-US" altLang="zh-TW" dirty="0" smtClean="0"/>
              <a:t>ID</a:t>
            </a:r>
            <a:br>
              <a:rPr lang="en-US" altLang="zh-TW" dirty="0" smtClean="0"/>
            </a:br>
            <a:r>
              <a:rPr lang="zh-TW" altLang="en-US" dirty="0" smtClean="0"/>
              <a:t>和面相方位</a:t>
            </a:r>
            <a:endParaRPr lang="zh-TW" altLang="en-US" dirty="0"/>
          </a:p>
        </p:txBody>
      </p:sp>
      <p:sp>
        <p:nvSpPr>
          <p:cNvPr id="23" name="橢圓 22"/>
          <p:cNvSpPr/>
          <p:nvPr/>
        </p:nvSpPr>
        <p:spPr>
          <a:xfrm>
            <a:off x="775855" y="551721"/>
            <a:ext cx="1690255" cy="15610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檢測地圖可用性</a:t>
            </a:r>
            <a:endParaRPr lang="zh-TW" altLang="en-US" dirty="0"/>
          </a:p>
        </p:txBody>
      </p:sp>
      <p:sp>
        <p:nvSpPr>
          <p:cNvPr id="27" name="圓角矩形 26"/>
          <p:cNvSpPr/>
          <p:nvPr/>
        </p:nvSpPr>
        <p:spPr>
          <a:xfrm>
            <a:off x="4544291" y="2518609"/>
            <a:ext cx="1676400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回傳失敗</a:t>
            </a:r>
            <a:endParaRPr lang="zh-TW" altLang="en-US" dirty="0"/>
          </a:p>
        </p:txBody>
      </p:sp>
      <p:sp>
        <p:nvSpPr>
          <p:cNvPr id="15" name="橢圓 14"/>
          <p:cNvSpPr/>
          <p:nvPr/>
        </p:nvSpPr>
        <p:spPr>
          <a:xfrm>
            <a:off x="7294417" y="4712915"/>
            <a:ext cx="4747846" cy="20574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圓角矩形 15"/>
          <p:cNvSpPr/>
          <p:nvPr/>
        </p:nvSpPr>
        <p:spPr>
          <a:xfrm>
            <a:off x="7991940" y="5082245"/>
            <a:ext cx="1676400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和現有地圖每</a:t>
            </a:r>
            <a:r>
              <a:rPr lang="en-US" altLang="zh-TW" dirty="0" smtClean="0"/>
              <a:t>1</a:t>
            </a:r>
            <a:r>
              <a:rPr lang="zh-TW" altLang="en-US" dirty="0"/>
              <a:t>筆</a:t>
            </a:r>
            <a:r>
              <a:rPr lang="zh-TW" altLang="en-US" dirty="0" smtClean="0"/>
              <a:t>比對</a:t>
            </a:r>
            <a:endParaRPr lang="zh-TW" altLang="en-US" dirty="0"/>
          </a:p>
        </p:txBody>
      </p:sp>
      <p:sp>
        <p:nvSpPr>
          <p:cNvPr id="17" name="圓角矩形 16"/>
          <p:cNvSpPr/>
          <p:nvPr/>
        </p:nvSpPr>
        <p:spPr>
          <a:xfrm>
            <a:off x="9799821" y="5086988"/>
            <a:ext cx="1676400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相機</a:t>
            </a:r>
            <a:r>
              <a:rPr lang="en-US" altLang="zh-TW" dirty="0" err="1"/>
              <a:t>qrcode</a:t>
            </a:r>
            <a:r>
              <a:rPr lang="en-US" altLang="zh-TW" dirty="0"/>
              <a:t> </a:t>
            </a:r>
            <a:r>
              <a:rPr lang="zh-TW" altLang="en-US" dirty="0"/>
              <a:t>判斷</a:t>
            </a:r>
          </a:p>
        </p:txBody>
      </p:sp>
    </p:spTree>
    <p:extLst>
      <p:ext uri="{BB962C8B-B14F-4D97-AF65-F5344CB8AC3E}">
        <p14:creationId xmlns:p14="http://schemas.microsoft.com/office/powerpoint/2010/main" val="3702527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59665" y="129247"/>
            <a:ext cx="1371600" cy="12884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建立新地圖</a:t>
            </a:r>
            <a:endParaRPr lang="zh-TW" altLang="en-US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1891010" y="784966"/>
            <a:ext cx="9353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3211458" y="140730"/>
            <a:ext cx="1967212" cy="118690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發送探測指令</a:t>
            </a:r>
            <a:endParaRPr lang="zh-TW" altLang="en-US" dirty="0"/>
          </a:p>
        </p:txBody>
      </p:sp>
      <p:sp>
        <p:nvSpPr>
          <p:cNvPr id="14" name="圓角矩形 13"/>
          <p:cNvSpPr/>
          <p:nvPr/>
        </p:nvSpPr>
        <p:spPr>
          <a:xfrm>
            <a:off x="6658863" y="89948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接收回</a:t>
            </a:r>
            <a:r>
              <a:rPr lang="zh-TW" altLang="en-US" dirty="0" smtClean="0"/>
              <a:t>傳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資料</a:t>
            </a:r>
            <a:endParaRPr lang="zh-TW" altLang="en-US" dirty="0"/>
          </a:p>
        </p:txBody>
      </p:sp>
      <p:sp>
        <p:nvSpPr>
          <p:cNvPr id="17" name="圓角矩形 16"/>
          <p:cNvSpPr/>
          <p:nvPr/>
        </p:nvSpPr>
        <p:spPr>
          <a:xfrm>
            <a:off x="238531" y="2179377"/>
            <a:ext cx="2819396" cy="15604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回</a:t>
            </a:r>
            <a:r>
              <a:rPr lang="zh-TW" altLang="en-US" dirty="0" smtClean="0"/>
              <a:t>傳</a:t>
            </a:r>
            <a:r>
              <a:rPr lang="zh-TW" altLang="en-US" dirty="0"/>
              <a:t>最終點</a:t>
            </a:r>
            <a:r>
              <a:rPr lang="zh-TW" altLang="en-US" dirty="0" smtClean="0"/>
              <a:t>地圖</a:t>
            </a:r>
            <a:r>
              <a:rPr lang="en-US" altLang="zh-TW" dirty="0"/>
              <a:t>ID</a:t>
            </a:r>
          </a:p>
          <a:p>
            <a:pPr algn="ctr"/>
            <a:r>
              <a:rPr lang="zh-TW" altLang="en-US" dirty="0"/>
              <a:t>和面相方位</a:t>
            </a:r>
          </a:p>
        </p:txBody>
      </p:sp>
      <p:cxnSp>
        <p:nvCxnSpPr>
          <p:cNvPr id="21" name="直線單箭頭接點 20"/>
          <p:cNvCxnSpPr/>
          <p:nvPr/>
        </p:nvCxnSpPr>
        <p:spPr>
          <a:xfrm>
            <a:off x="8483492" y="728013"/>
            <a:ext cx="942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H="1">
            <a:off x="7781192" y="4073698"/>
            <a:ext cx="2593731" cy="1621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5462421" y="731413"/>
            <a:ext cx="942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圓角矩形 23"/>
          <p:cNvSpPr/>
          <p:nvPr/>
        </p:nvSpPr>
        <p:spPr>
          <a:xfrm>
            <a:off x="9727223" y="2582943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將資料加上</a:t>
            </a:r>
            <a:r>
              <a:rPr lang="en-US" altLang="zh-TW" dirty="0" smtClean="0"/>
              <a:t>ID</a:t>
            </a:r>
            <a:br>
              <a:rPr lang="en-US" altLang="zh-TW" dirty="0" smtClean="0"/>
            </a:br>
            <a:r>
              <a:rPr lang="zh-TW" altLang="en-US" dirty="0" smtClean="0"/>
              <a:t>寫入地圖檔</a:t>
            </a:r>
            <a:endParaRPr lang="zh-TW" altLang="en-US" dirty="0"/>
          </a:p>
        </p:txBody>
      </p:sp>
      <p:cxnSp>
        <p:nvCxnSpPr>
          <p:cNvPr id="26" name="直線單箭頭接點 25"/>
          <p:cNvCxnSpPr/>
          <p:nvPr/>
        </p:nvCxnSpPr>
        <p:spPr>
          <a:xfrm flipH="1">
            <a:off x="10626969" y="1574626"/>
            <a:ext cx="1" cy="77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/>
          <p:cNvSpPr/>
          <p:nvPr/>
        </p:nvSpPr>
        <p:spPr>
          <a:xfrm>
            <a:off x="4740080" y="4497461"/>
            <a:ext cx="2699969" cy="227323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依演算法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移動到下一個點</a:t>
            </a:r>
          </a:p>
        </p:txBody>
      </p:sp>
      <p:sp>
        <p:nvSpPr>
          <p:cNvPr id="29" name="文字方塊 28"/>
          <p:cNvSpPr txBox="1"/>
          <p:nvPr/>
        </p:nvSpPr>
        <p:spPr>
          <a:xfrm>
            <a:off x="5236313" y="344062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不是最終點</a:t>
            </a:r>
            <a:endParaRPr lang="zh-TW" altLang="en-US" dirty="0"/>
          </a:p>
        </p:txBody>
      </p:sp>
      <p:cxnSp>
        <p:nvCxnSpPr>
          <p:cNvPr id="30" name="直線單箭頭接點 29"/>
          <p:cNvCxnSpPr/>
          <p:nvPr/>
        </p:nvCxnSpPr>
        <p:spPr>
          <a:xfrm flipH="1" flipV="1">
            <a:off x="1891012" y="3807070"/>
            <a:ext cx="2707365" cy="1327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770927" y="40736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是最終點</a:t>
            </a:r>
            <a:endParaRPr lang="zh-TW" altLang="en-US" dirty="0"/>
          </a:p>
        </p:txBody>
      </p:sp>
      <p:sp>
        <p:nvSpPr>
          <p:cNvPr id="23" name="圓角矩形 22"/>
          <p:cNvSpPr/>
          <p:nvPr/>
        </p:nvSpPr>
        <p:spPr>
          <a:xfrm>
            <a:off x="9508213" y="89948"/>
            <a:ext cx="1956956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資料修正與轉換</a:t>
            </a:r>
            <a:endParaRPr lang="zh-TW" altLang="en-US" dirty="0"/>
          </a:p>
        </p:txBody>
      </p:sp>
      <p:cxnSp>
        <p:nvCxnSpPr>
          <p:cNvPr id="31" name="直線單箭頭接點 30"/>
          <p:cNvCxnSpPr/>
          <p:nvPr/>
        </p:nvCxnSpPr>
        <p:spPr>
          <a:xfrm flipH="1" flipV="1">
            <a:off x="4740080" y="1483158"/>
            <a:ext cx="408617" cy="319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653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單箭頭接點 20"/>
          <p:cNvCxnSpPr/>
          <p:nvPr/>
        </p:nvCxnSpPr>
        <p:spPr>
          <a:xfrm>
            <a:off x="9467184" y="4009292"/>
            <a:ext cx="308255" cy="1237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/>
          <p:cNvSpPr/>
          <p:nvPr/>
        </p:nvSpPr>
        <p:spPr>
          <a:xfrm>
            <a:off x="429607" y="223463"/>
            <a:ext cx="2605694" cy="19332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依演算法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移動到下一個點</a:t>
            </a:r>
          </a:p>
        </p:txBody>
      </p:sp>
      <p:sp>
        <p:nvSpPr>
          <p:cNvPr id="18" name="橢圓 17"/>
          <p:cNvSpPr/>
          <p:nvPr/>
        </p:nvSpPr>
        <p:spPr>
          <a:xfrm>
            <a:off x="8871803" y="5262815"/>
            <a:ext cx="3267443" cy="153794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實際移動功能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9714698" y="445862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送出移動方向和距離</a:t>
            </a:r>
            <a:endParaRPr lang="zh-TW" altLang="en-US" dirty="0"/>
          </a:p>
        </p:txBody>
      </p:sp>
      <p:sp>
        <p:nvSpPr>
          <p:cNvPr id="36" name="圓角矩形 35"/>
          <p:cNvSpPr/>
          <p:nvPr/>
        </p:nvSpPr>
        <p:spPr>
          <a:xfrm>
            <a:off x="9573723" y="153230"/>
            <a:ext cx="2136857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距離與</a:t>
            </a:r>
            <a:r>
              <a:rPr lang="en-US" altLang="zh-TW" dirty="0"/>
              <a:t>XY</a:t>
            </a:r>
            <a:r>
              <a:rPr lang="zh-TW" altLang="en-US" dirty="0" smtClean="0"/>
              <a:t>轉換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車子面向方向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地圖資料更新</a:t>
            </a:r>
            <a:endParaRPr lang="zh-TW" altLang="en-US" dirty="0"/>
          </a:p>
        </p:txBody>
      </p:sp>
      <p:sp>
        <p:nvSpPr>
          <p:cNvPr id="38" name="圓角矩形 37"/>
          <p:cNvSpPr/>
          <p:nvPr/>
        </p:nvSpPr>
        <p:spPr>
          <a:xfrm>
            <a:off x="4878278" y="545854"/>
            <a:ext cx="2136857" cy="12884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判斷地圖還是否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需要繼續製作</a:t>
            </a:r>
            <a:endParaRPr lang="zh-TW" altLang="en-US" dirty="0"/>
          </a:p>
        </p:txBody>
      </p:sp>
      <p:cxnSp>
        <p:nvCxnSpPr>
          <p:cNvPr id="39" name="直線單箭頭接點 38"/>
          <p:cNvCxnSpPr/>
          <p:nvPr/>
        </p:nvCxnSpPr>
        <p:spPr>
          <a:xfrm>
            <a:off x="3557151" y="1120121"/>
            <a:ext cx="942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圓角矩形 39"/>
          <p:cNvSpPr/>
          <p:nvPr/>
        </p:nvSpPr>
        <p:spPr>
          <a:xfrm>
            <a:off x="74045" y="2785626"/>
            <a:ext cx="5922512" cy="397565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圓角矩形 40"/>
          <p:cNvSpPr/>
          <p:nvPr/>
        </p:nvSpPr>
        <p:spPr>
          <a:xfrm>
            <a:off x="3097771" y="5247119"/>
            <a:ext cx="2651272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計算是否有超出初始邊界的點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如有從此點再做前</a:t>
            </a:r>
            <a:r>
              <a:rPr lang="en-US" altLang="zh-TW" dirty="0"/>
              <a:t>4</a:t>
            </a:r>
            <a:r>
              <a:rPr lang="zh-TW" altLang="en-US" dirty="0"/>
              <a:t>步行</a:t>
            </a:r>
            <a:r>
              <a:rPr lang="zh-TW" altLang="en-US" dirty="0" smtClean="0"/>
              <a:t>走直到無邊界外的點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694633" y="476884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遇到邊界點</a:t>
            </a:r>
            <a:endParaRPr lang="zh-TW" altLang="en-US" dirty="0"/>
          </a:p>
        </p:txBody>
      </p:sp>
      <p:sp>
        <p:nvSpPr>
          <p:cNvPr id="43" name="圓角矩形 42"/>
          <p:cNvSpPr/>
          <p:nvPr/>
        </p:nvSpPr>
        <p:spPr>
          <a:xfrm>
            <a:off x="241992" y="3218093"/>
            <a:ext cx="2136857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1</a:t>
            </a:r>
            <a:r>
              <a:rPr lang="zh-TW" altLang="en-US" dirty="0" smtClean="0"/>
              <a:t>直走</a:t>
            </a:r>
            <a:endParaRPr lang="en-US" altLang="zh-TW" dirty="0" smtClean="0"/>
          </a:p>
          <a:p>
            <a:r>
              <a:rPr lang="en-US" altLang="zh-TW" dirty="0" smtClean="0"/>
              <a:t>2</a:t>
            </a:r>
            <a:r>
              <a:rPr lang="zh-TW" altLang="en-US" dirty="0" smtClean="0"/>
              <a:t>最遠</a:t>
            </a:r>
            <a:r>
              <a:rPr lang="en-US" altLang="zh-TW" dirty="0" smtClean="0"/>
              <a:t>45</a:t>
            </a:r>
            <a:r>
              <a:rPr lang="zh-TW" altLang="en-US" dirty="0" smtClean="0"/>
              <a:t>度角</a:t>
            </a:r>
            <a:endParaRPr lang="en-US" altLang="zh-TW" dirty="0" smtClean="0"/>
          </a:p>
          <a:p>
            <a:r>
              <a:rPr lang="en-US" altLang="zh-TW" dirty="0" smtClean="0"/>
              <a:t>3</a:t>
            </a:r>
            <a:r>
              <a:rPr lang="zh-TW" altLang="en-US" dirty="0" smtClean="0"/>
              <a:t>右優先</a:t>
            </a:r>
            <a:endParaRPr lang="en-US" altLang="zh-TW" dirty="0" smtClean="0"/>
          </a:p>
        </p:txBody>
      </p:sp>
      <p:sp>
        <p:nvSpPr>
          <p:cNvPr id="44" name="圓角矩形 43"/>
          <p:cNvSpPr/>
          <p:nvPr/>
        </p:nvSpPr>
        <p:spPr>
          <a:xfrm>
            <a:off x="3177524" y="3221740"/>
            <a:ext cx="2136857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r>
              <a:rPr lang="zh-TW" altLang="en-US" dirty="0" smtClean="0"/>
              <a:t>找四邊緣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2</a:t>
            </a:r>
            <a:r>
              <a:rPr lang="zh-TW" altLang="en-US" dirty="0" smtClean="0"/>
              <a:t>找四邊角</a:t>
            </a:r>
            <a:endParaRPr lang="zh-TW" altLang="en-US" dirty="0"/>
          </a:p>
        </p:txBody>
      </p:sp>
      <p:sp>
        <p:nvSpPr>
          <p:cNvPr id="45" name="圓角矩形 44"/>
          <p:cNvSpPr/>
          <p:nvPr/>
        </p:nvSpPr>
        <p:spPr>
          <a:xfrm>
            <a:off x="295619" y="5247119"/>
            <a:ext cx="2136857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1</a:t>
            </a:r>
            <a:r>
              <a:rPr lang="zh-TW" altLang="en-US" dirty="0" smtClean="0"/>
              <a:t>退回上一個點</a:t>
            </a:r>
            <a:endParaRPr lang="en-US" altLang="zh-TW" dirty="0" smtClean="0"/>
          </a:p>
          <a:p>
            <a:r>
              <a:rPr lang="en-US" altLang="zh-TW" dirty="0" smtClean="0"/>
              <a:t>2</a:t>
            </a:r>
            <a:r>
              <a:rPr lang="zh-TW" altLang="en-US" dirty="0" smtClean="0"/>
              <a:t>並記錄此點</a:t>
            </a:r>
            <a:endParaRPr lang="en-US" altLang="zh-TW" dirty="0" smtClean="0"/>
          </a:p>
        </p:txBody>
      </p:sp>
      <p:sp>
        <p:nvSpPr>
          <p:cNvPr id="46" name="文字方塊 45"/>
          <p:cNvSpPr txBox="1"/>
          <p:nvPr/>
        </p:nvSpPr>
        <p:spPr>
          <a:xfrm>
            <a:off x="581794" y="284876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一般行走規則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3402613" y="2785627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</a:t>
            </a:r>
            <a:r>
              <a:rPr lang="en-US" altLang="zh-TW" dirty="0" smtClean="0"/>
              <a:t>4</a:t>
            </a:r>
            <a:r>
              <a:rPr lang="zh-TW" altLang="en-US" dirty="0" smtClean="0"/>
              <a:t>步行走規則</a:t>
            </a:r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3292328" y="487778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地圖邊界擴張與結束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2543773" y="23495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移動規則</a:t>
            </a:r>
            <a:endParaRPr lang="zh-TW" altLang="en-US" dirty="0"/>
          </a:p>
        </p:txBody>
      </p:sp>
      <p:cxnSp>
        <p:nvCxnSpPr>
          <p:cNvPr id="50" name="直線單箭頭接點 49"/>
          <p:cNvCxnSpPr/>
          <p:nvPr/>
        </p:nvCxnSpPr>
        <p:spPr>
          <a:xfrm flipH="1">
            <a:off x="9608388" y="1521537"/>
            <a:ext cx="212620" cy="86828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flipH="1">
            <a:off x="6279713" y="3218093"/>
            <a:ext cx="1791625" cy="128847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8285146" y="2512953"/>
            <a:ext cx="2646485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依規則、現有資料判斷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計算下一步命令</a:t>
            </a:r>
            <a:endParaRPr lang="zh-TW" altLang="en-US" dirty="0"/>
          </a:p>
        </p:txBody>
      </p:sp>
      <p:cxnSp>
        <p:nvCxnSpPr>
          <p:cNvPr id="53" name="直線單箭頭接點 52"/>
          <p:cNvCxnSpPr/>
          <p:nvPr/>
        </p:nvCxnSpPr>
        <p:spPr>
          <a:xfrm>
            <a:off x="7015135" y="1925566"/>
            <a:ext cx="1056203" cy="793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601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圓角矩形 33"/>
          <p:cNvSpPr/>
          <p:nvPr/>
        </p:nvSpPr>
        <p:spPr>
          <a:xfrm>
            <a:off x="243631" y="346921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Main</a:t>
            </a:r>
            <a:r>
              <a:rPr lang="zh-TW" altLang="en-US" dirty="0"/>
              <a:t>啟動</a:t>
            </a:r>
          </a:p>
        </p:txBody>
      </p:sp>
      <p:sp>
        <p:nvSpPr>
          <p:cNvPr id="36" name="圓角矩形 35"/>
          <p:cNvSpPr/>
          <p:nvPr/>
        </p:nvSpPr>
        <p:spPr>
          <a:xfrm>
            <a:off x="3561123" y="346921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生成執行緒</a:t>
            </a:r>
            <a:endParaRPr lang="zh-TW" altLang="en-US" dirty="0"/>
          </a:p>
        </p:txBody>
      </p:sp>
      <p:cxnSp>
        <p:nvCxnSpPr>
          <p:cNvPr id="42" name="直線單箭頭接點 41"/>
          <p:cNvCxnSpPr/>
          <p:nvPr/>
        </p:nvCxnSpPr>
        <p:spPr>
          <a:xfrm>
            <a:off x="2209796" y="991157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圓角矩形 34"/>
          <p:cNvSpPr/>
          <p:nvPr/>
        </p:nvSpPr>
        <p:spPr>
          <a:xfrm>
            <a:off x="7148106" y="354405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平行執行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執行緒</a:t>
            </a:r>
            <a:endParaRPr lang="zh-TW" altLang="en-US" dirty="0"/>
          </a:p>
        </p:txBody>
      </p:sp>
      <p:sp>
        <p:nvSpPr>
          <p:cNvPr id="47" name="圓角矩形 46"/>
          <p:cNvSpPr/>
          <p:nvPr/>
        </p:nvSpPr>
        <p:spPr>
          <a:xfrm>
            <a:off x="10272397" y="354405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手動輸入</a:t>
            </a:r>
            <a:endParaRPr lang="zh-TW" altLang="en-US" dirty="0"/>
          </a:p>
        </p:txBody>
      </p:sp>
      <p:cxnSp>
        <p:nvCxnSpPr>
          <p:cNvPr id="48" name="直線單箭頭接點 47"/>
          <p:cNvCxnSpPr/>
          <p:nvPr/>
        </p:nvCxnSpPr>
        <p:spPr>
          <a:xfrm>
            <a:off x="5723924" y="998641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>
            <a:off x="9079561" y="998641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圓角矩形 49"/>
          <p:cNvSpPr/>
          <p:nvPr/>
        </p:nvSpPr>
        <p:spPr>
          <a:xfrm>
            <a:off x="243631" y="2092593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Main</a:t>
            </a:r>
            <a:r>
              <a:rPr lang="zh-TW" altLang="en-US" dirty="0"/>
              <a:t>啟動</a:t>
            </a:r>
          </a:p>
        </p:txBody>
      </p:sp>
      <p:sp>
        <p:nvSpPr>
          <p:cNvPr id="51" name="圓角矩形 50"/>
          <p:cNvSpPr/>
          <p:nvPr/>
        </p:nvSpPr>
        <p:spPr>
          <a:xfrm>
            <a:off x="3561123" y="2092593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手動輸入</a:t>
            </a:r>
            <a:endParaRPr lang="zh-TW" altLang="en-US" dirty="0"/>
          </a:p>
        </p:txBody>
      </p:sp>
      <p:cxnSp>
        <p:nvCxnSpPr>
          <p:cNvPr id="52" name="直線單箭頭接點 51"/>
          <p:cNvCxnSpPr/>
          <p:nvPr/>
        </p:nvCxnSpPr>
        <p:spPr>
          <a:xfrm>
            <a:off x="2209796" y="2736829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圓角矩形 52"/>
          <p:cNvSpPr/>
          <p:nvPr/>
        </p:nvSpPr>
        <p:spPr>
          <a:xfrm>
            <a:off x="7148106" y="2100077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Main</a:t>
            </a:r>
            <a:r>
              <a:rPr lang="zh-TW" altLang="en-US" dirty="0"/>
              <a:t>啟動</a:t>
            </a:r>
          </a:p>
        </p:txBody>
      </p:sp>
      <p:sp>
        <p:nvSpPr>
          <p:cNvPr id="54" name="圓角矩形 53"/>
          <p:cNvSpPr/>
          <p:nvPr/>
        </p:nvSpPr>
        <p:spPr>
          <a:xfrm>
            <a:off x="10272397" y="2100077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手動輸入</a:t>
            </a:r>
            <a:endParaRPr lang="zh-TW" altLang="en-US" dirty="0"/>
          </a:p>
        </p:txBody>
      </p:sp>
      <p:cxnSp>
        <p:nvCxnSpPr>
          <p:cNvPr id="55" name="直線單箭頭接點 54"/>
          <p:cNvCxnSpPr/>
          <p:nvPr/>
        </p:nvCxnSpPr>
        <p:spPr>
          <a:xfrm>
            <a:off x="5723924" y="2744313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>
            <a:off x="9079561" y="2744313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圓角矩形 56"/>
          <p:cNvSpPr/>
          <p:nvPr/>
        </p:nvSpPr>
        <p:spPr>
          <a:xfrm>
            <a:off x="243631" y="3830780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Main</a:t>
            </a:r>
            <a:r>
              <a:rPr lang="zh-TW" altLang="en-US" dirty="0"/>
              <a:t>啟動</a:t>
            </a:r>
          </a:p>
        </p:txBody>
      </p:sp>
      <p:sp>
        <p:nvSpPr>
          <p:cNvPr id="58" name="圓角矩形 57"/>
          <p:cNvSpPr/>
          <p:nvPr/>
        </p:nvSpPr>
        <p:spPr>
          <a:xfrm>
            <a:off x="3561123" y="3830780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手動輸入</a:t>
            </a:r>
            <a:endParaRPr lang="zh-TW" altLang="en-US" dirty="0"/>
          </a:p>
        </p:txBody>
      </p:sp>
      <p:cxnSp>
        <p:nvCxnSpPr>
          <p:cNvPr id="59" name="直線單箭頭接點 58"/>
          <p:cNvCxnSpPr/>
          <p:nvPr/>
        </p:nvCxnSpPr>
        <p:spPr>
          <a:xfrm>
            <a:off x="2209796" y="4475016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圓角矩形 59"/>
          <p:cNvSpPr/>
          <p:nvPr/>
        </p:nvSpPr>
        <p:spPr>
          <a:xfrm>
            <a:off x="7148106" y="3838264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Main</a:t>
            </a:r>
            <a:r>
              <a:rPr lang="zh-TW" altLang="en-US" dirty="0"/>
              <a:t>啟動</a:t>
            </a:r>
          </a:p>
        </p:txBody>
      </p:sp>
      <p:sp>
        <p:nvSpPr>
          <p:cNvPr id="61" name="圓角矩形 60"/>
          <p:cNvSpPr/>
          <p:nvPr/>
        </p:nvSpPr>
        <p:spPr>
          <a:xfrm>
            <a:off x="10272397" y="3838264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手動輸入</a:t>
            </a:r>
            <a:endParaRPr lang="zh-TW" altLang="en-US" dirty="0"/>
          </a:p>
        </p:txBody>
      </p:sp>
      <p:cxnSp>
        <p:nvCxnSpPr>
          <p:cNvPr id="62" name="直線單箭頭接點 61"/>
          <p:cNvCxnSpPr/>
          <p:nvPr/>
        </p:nvCxnSpPr>
        <p:spPr>
          <a:xfrm>
            <a:off x="5723924" y="4482500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>
            <a:off x="9079561" y="4482500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圓角矩形 63"/>
          <p:cNvSpPr/>
          <p:nvPr/>
        </p:nvSpPr>
        <p:spPr>
          <a:xfrm>
            <a:off x="243631" y="5368634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Main</a:t>
            </a:r>
            <a:r>
              <a:rPr lang="zh-TW" altLang="en-US" dirty="0"/>
              <a:t>啟動</a:t>
            </a:r>
          </a:p>
        </p:txBody>
      </p:sp>
      <p:sp>
        <p:nvSpPr>
          <p:cNvPr id="65" name="圓角矩形 64"/>
          <p:cNvSpPr/>
          <p:nvPr/>
        </p:nvSpPr>
        <p:spPr>
          <a:xfrm>
            <a:off x="3561123" y="5368634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手動輸入</a:t>
            </a:r>
            <a:endParaRPr lang="zh-TW" altLang="en-US" dirty="0"/>
          </a:p>
        </p:txBody>
      </p:sp>
      <p:cxnSp>
        <p:nvCxnSpPr>
          <p:cNvPr id="66" name="直線單箭頭接點 65"/>
          <p:cNvCxnSpPr/>
          <p:nvPr/>
        </p:nvCxnSpPr>
        <p:spPr>
          <a:xfrm>
            <a:off x="2209796" y="6012870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圓角矩形 66"/>
          <p:cNvSpPr/>
          <p:nvPr/>
        </p:nvSpPr>
        <p:spPr>
          <a:xfrm>
            <a:off x="7148106" y="5376118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Main</a:t>
            </a:r>
            <a:r>
              <a:rPr lang="zh-TW" altLang="en-US" dirty="0"/>
              <a:t>啟動</a:t>
            </a:r>
          </a:p>
        </p:txBody>
      </p:sp>
      <p:sp>
        <p:nvSpPr>
          <p:cNvPr id="68" name="圓角矩形 67"/>
          <p:cNvSpPr/>
          <p:nvPr/>
        </p:nvSpPr>
        <p:spPr>
          <a:xfrm>
            <a:off x="10272397" y="5376118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手動輸入</a:t>
            </a:r>
            <a:endParaRPr lang="zh-TW" altLang="en-US" dirty="0"/>
          </a:p>
        </p:txBody>
      </p:sp>
      <p:cxnSp>
        <p:nvCxnSpPr>
          <p:cNvPr id="69" name="直線單箭頭接點 68"/>
          <p:cNvCxnSpPr/>
          <p:nvPr/>
        </p:nvCxnSpPr>
        <p:spPr>
          <a:xfrm>
            <a:off x="5723924" y="6020354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>
            <a:off x="9079561" y="6020354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727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圓角矩形 33"/>
          <p:cNvSpPr/>
          <p:nvPr/>
        </p:nvSpPr>
        <p:spPr>
          <a:xfrm>
            <a:off x="243631" y="346921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carMove</a:t>
            </a:r>
            <a:r>
              <a:rPr lang="en-US" altLang="zh-TW" dirty="0"/>
              <a:t> thread</a:t>
            </a:r>
            <a:endParaRPr lang="zh-TW" altLang="en-US" dirty="0"/>
          </a:p>
        </p:txBody>
      </p:sp>
      <p:sp>
        <p:nvSpPr>
          <p:cNvPr id="36" name="圓角矩形 35"/>
          <p:cNvSpPr/>
          <p:nvPr/>
        </p:nvSpPr>
        <p:spPr>
          <a:xfrm>
            <a:off x="3561123" y="346921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呼叫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 smtClean="0"/>
              <a:t>carMove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cxnSp>
        <p:nvCxnSpPr>
          <p:cNvPr id="42" name="直線單箭頭接點 41"/>
          <p:cNvCxnSpPr/>
          <p:nvPr/>
        </p:nvCxnSpPr>
        <p:spPr>
          <a:xfrm>
            <a:off x="2209796" y="991157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圓角矩形 34"/>
          <p:cNvSpPr/>
          <p:nvPr/>
        </p:nvSpPr>
        <p:spPr>
          <a:xfrm>
            <a:off x="7148106" y="354405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平行執行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執行緒</a:t>
            </a:r>
            <a:endParaRPr lang="zh-TW" altLang="en-US" dirty="0"/>
          </a:p>
        </p:txBody>
      </p:sp>
      <p:sp>
        <p:nvSpPr>
          <p:cNvPr id="47" name="圓角矩形 46"/>
          <p:cNvSpPr/>
          <p:nvPr/>
        </p:nvSpPr>
        <p:spPr>
          <a:xfrm>
            <a:off x="10272397" y="354405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手動輸入</a:t>
            </a:r>
            <a:endParaRPr lang="zh-TW" altLang="en-US" dirty="0"/>
          </a:p>
        </p:txBody>
      </p:sp>
      <p:cxnSp>
        <p:nvCxnSpPr>
          <p:cNvPr id="48" name="直線單箭頭接點 47"/>
          <p:cNvCxnSpPr/>
          <p:nvPr/>
        </p:nvCxnSpPr>
        <p:spPr>
          <a:xfrm>
            <a:off x="5723924" y="998641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>
            <a:off x="9079561" y="998641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圓角矩形 49"/>
          <p:cNvSpPr/>
          <p:nvPr/>
        </p:nvSpPr>
        <p:spPr>
          <a:xfrm>
            <a:off x="243631" y="2092593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Main</a:t>
            </a:r>
            <a:r>
              <a:rPr lang="zh-TW" altLang="en-US" dirty="0"/>
              <a:t>啟動</a:t>
            </a:r>
          </a:p>
        </p:txBody>
      </p:sp>
      <p:sp>
        <p:nvSpPr>
          <p:cNvPr id="51" name="圓角矩形 50"/>
          <p:cNvSpPr/>
          <p:nvPr/>
        </p:nvSpPr>
        <p:spPr>
          <a:xfrm>
            <a:off x="3561123" y="2092593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手動輸入</a:t>
            </a:r>
            <a:endParaRPr lang="zh-TW" altLang="en-US" dirty="0"/>
          </a:p>
        </p:txBody>
      </p:sp>
      <p:cxnSp>
        <p:nvCxnSpPr>
          <p:cNvPr id="52" name="直線單箭頭接點 51"/>
          <p:cNvCxnSpPr/>
          <p:nvPr/>
        </p:nvCxnSpPr>
        <p:spPr>
          <a:xfrm>
            <a:off x="2209796" y="2736829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圓角矩形 52"/>
          <p:cNvSpPr/>
          <p:nvPr/>
        </p:nvSpPr>
        <p:spPr>
          <a:xfrm>
            <a:off x="7148106" y="2100077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Main</a:t>
            </a:r>
            <a:r>
              <a:rPr lang="zh-TW" altLang="en-US" dirty="0"/>
              <a:t>啟動</a:t>
            </a:r>
          </a:p>
        </p:txBody>
      </p:sp>
      <p:sp>
        <p:nvSpPr>
          <p:cNvPr id="54" name="圓角矩形 53"/>
          <p:cNvSpPr/>
          <p:nvPr/>
        </p:nvSpPr>
        <p:spPr>
          <a:xfrm>
            <a:off x="10272397" y="2100077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手動輸入</a:t>
            </a:r>
            <a:endParaRPr lang="zh-TW" altLang="en-US" dirty="0"/>
          </a:p>
        </p:txBody>
      </p:sp>
      <p:cxnSp>
        <p:nvCxnSpPr>
          <p:cNvPr id="55" name="直線單箭頭接點 54"/>
          <p:cNvCxnSpPr/>
          <p:nvPr/>
        </p:nvCxnSpPr>
        <p:spPr>
          <a:xfrm>
            <a:off x="5723924" y="2744313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>
            <a:off x="9079561" y="2744313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圓角矩形 56"/>
          <p:cNvSpPr/>
          <p:nvPr/>
        </p:nvSpPr>
        <p:spPr>
          <a:xfrm>
            <a:off x="243631" y="3830780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Main</a:t>
            </a:r>
            <a:r>
              <a:rPr lang="zh-TW" altLang="en-US" dirty="0"/>
              <a:t>啟動</a:t>
            </a:r>
          </a:p>
        </p:txBody>
      </p:sp>
      <p:sp>
        <p:nvSpPr>
          <p:cNvPr id="58" name="圓角矩形 57"/>
          <p:cNvSpPr/>
          <p:nvPr/>
        </p:nvSpPr>
        <p:spPr>
          <a:xfrm>
            <a:off x="3561123" y="3830780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手動輸入</a:t>
            </a:r>
            <a:endParaRPr lang="zh-TW" altLang="en-US" dirty="0"/>
          </a:p>
        </p:txBody>
      </p:sp>
      <p:cxnSp>
        <p:nvCxnSpPr>
          <p:cNvPr id="59" name="直線單箭頭接點 58"/>
          <p:cNvCxnSpPr/>
          <p:nvPr/>
        </p:nvCxnSpPr>
        <p:spPr>
          <a:xfrm>
            <a:off x="2209796" y="4475016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圓角矩形 59"/>
          <p:cNvSpPr/>
          <p:nvPr/>
        </p:nvSpPr>
        <p:spPr>
          <a:xfrm>
            <a:off x="7148106" y="3838264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Main</a:t>
            </a:r>
            <a:r>
              <a:rPr lang="zh-TW" altLang="en-US" dirty="0"/>
              <a:t>啟動</a:t>
            </a:r>
          </a:p>
        </p:txBody>
      </p:sp>
      <p:sp>
        <p:nvSpPr>
          <p:cNvPr id="61" name="圓角矩形 60"/>
          <p:cNvSpPr/>
          <p:nvPr/>
        </p:nvSpPr>
        <p:spPr>
          <a:xfrm>
            <a:off x="10272397" y="3838264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手動輸入</a:t>
            </a:r>
            <a:endParaRPr lang="zh-TW" altLang="en-US" dirty="0"/>
          </a:p>
        </p:txBody>
      </p:sp>
      <p:cxnSp>
        <p:nvCxnSpPr>
          <p:cNvPr id="62" name="直線單箭頭接點 61"/>
          <p:cNvCxnSpPr/>
          <p:nvPr/>
        </p:nvCxnSpPr>
        <p:spPr>
          <a:xfrm>
            <a:off x="5723924" y="4482500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>
            <a:off x="9079561" y="4482500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圓角矩形 63"/>
          <p:cNvSpPr/>
          <p:nvPr/>
        </p:nvSpPr>
        <p:spPr>
          <a:xfrm>
            <a:off x="243631" y="5368634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Main</a:t>
            </a:r>
            <a:r>
              <a:rPr lang="zh-TW" altLang="en-US" dirty="0"/>
              <a:t>啟動</a:t>
            </a:r>
          </a:p>
        </p:txBody>
      </p:sp>
      <p:sp>
        <p:nvSpPr>
          <p:cNvPr id="65" name="圓角矩形 64"/>
          <p:cNvSpPr/>
          <p:nvPr/>
        </p:nvSpPr>
        <p:spPr>
          <a:xfrm>
            <a:off x="3561123" y="5368634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手動輸入</a:t>
            </a:r>
            <a:endParaRPr lang="zh-TW" altLang="en-US" dirty="0"/>
          </a:p>
        </p:txBody>
      </p:sp>
      <p:cxnSp>
        <p:nvCxnSpPr>
          <p:cNvPr id="66" name="直線單箭頭接點 65"/>
          <p:cNvCxnSpPr/>
          <p:nvPr/>
        </p:nvCxnSpPr>
        <p:spPr>
          <a:xfrm>
            <a:off x="2209796" y="6012870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圓角矩形 66"/>
          <p:cNvSpPr/>
          <p:nvPr/>
        </p:nvSpPr>
        <p:spPr>
          <a:xfrm>
            <a:off x="7148106" y="5376118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Main</a:t>
            </a:r>
            <a:r>
              <a:rPr lang="zh-TW" altLang="en-US" dirty="0"/>
              <a:t>啟動</a:t>
            </a:r>
          </a:p>
        </p:txBody>
      </p:sp>
      <p:sp>
        <p:nvSpPr>
          <p:cNvPr id="68" name="圓角矩形 67"/>
          <p:cNvSpPr/>
          <p:nvPr/>
        </p:nvSpPr>
        <p:spPr>
          <a:xfrm>
            <a:off x="10272397" y="5376118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手動輸入</a:t>
            </a:r>
            <a:endParaRPr lang="zh-TW" altLang="en-US" dirty="0"/>
          </a:p>
        </p:txBody>
      </p:sp>
      <p:cxnSp>
        <p:nvCxnSpPr>
          <p:cNvPr id="69" name="直線單箭頭接點 68"/>
          <p:cNvCxnSpPr/>
          <p:nvPr/>
        </p:nvCxnSpPr>
        <p:spPr>
          <a:xfrm>
            <a:off x="5723924" y="6020354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>
            <a:off x="9079561" y="6020354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798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dirty="0" smtClean="0"/>
              <a:t>car_all_v5.0.ino</a:t>
            </a:r>
            <a:r>
              <a:rPr lang="zh-TW" altLang="en-US" dirty="0" smtClean="0"/>
              <a:t> </a:t>
            </a:r>
            <a:r>
              <a:rPr lang="en-US" altLang="zh-TW" dirty="0" smtClean="0"/>
              <a:t>		</a:t>
            </a:r>
            <a:r>
              <a:rPr lang="en-US" altLang="zh-TW" dirty="0" err="1" smtClean="0"/>
              <a:t>arduino</a:t>
            </a:r>
            <a:r>
              <a:rPr lang="zh-TW" altLang="en-US" dirty="0" smtClean="0"/>
              <a:t>原始碼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uart_setting.c</a:t>
            </a:r>
            <a:r>
              <a:rPr lang="en-US" altLang="zh-TW" dirty="0" smtClean="0"/>
              <a:t>		</a:t>
            </a:r>
            <a:r>
              <a:rPr lang="en-US" altLang="zh-TW" dirty="0" err="1" smtClean="0"/>
              <a:t>uart</a:t>
            </a:r>
            <a:r>
              <a:rPr lang="zh-TW" altLang="en-US" dirty="0" smtClean="0"/>
              <a:t>設定函式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 smtClean="0"/>
              <a:t>sm_car.c</a:t>
            </a:r>
            <a:r>
              <a:rPr lang="en-US" altLang="zh-TW" dirty="0" smtClean="0"/>
              <a:t>			</a:t>
            </a:r>
            <a:r>
              <a:rPr lang="zh-TW" altLang="en-US" dirty="0" smtClean="0"/>
              <a:t>智能車操作函式庫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smtClean="0"/>
              <a:t>https</a:t>
            </a:r>
            <a:r>
              <a:rPr lang="en-US" altLang="zh-TW"/>
              <a:t>://drive.google.com/drive/folders/0BysmffTc7ivUeC1XWUVXUlh1bUE?usp=sharing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-----------------------------------</a:t>
            </a:r>
            <a:r>
              <a:rPr lang="zh-TW" altLang="en-US" dirty="0" smtClean="0"/>
              <a:t>測試</a:t>
            </a:r>
            <a:r>
              <a:rPr lang="en-US" altLang="zh-TW" dirty="0" smtClean="0"/>
              <a:t>code--------------------------------------------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 smtClean="0"/>
              <a:t>timerInThread.c</a:t>
            </a:r>
            <a:r>
              <a:rPr lang="en-US" altLang="zh-TW" dirty="0" smtClean="0"/>
              <a:t>		</a:t>
            </a:r>
            <a:r>
              <a:rPr lang="en-US" altLang="zh-TW" dirty="0" err="1" smtClean="0"/>
              <a:t>linux</a:t>
            </a:r>
            <a:r>
              <a:rPr lang="zh-TW" altLang="en-US" dirty="0" smtClean="0"/>
              <a:t>計時器與執行緒測試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timerInThreadJ</a:t>
            </a:r>
            <a:r>
              <a:rPr lang="en-US" altLang="zh-TW" dirty="0" smtClean="0"/>
              <a:t>		</a:t>
            </a:r>
            <a:r>
              <a:rPr lang="zh-TW" altLang="en-US" dirty="0" smtClean="0"/>
              <a:t>定時超音波避障測試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869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可能問題車子實際移動不符合預期</a:t>
            </a:r>
            <a:endParaRPr lang="en-US" altLang="zh-TW" dirty="0" smtClean="0"/>
          </a:p>
          <a:p>
            <a:r>
              <a:rPr lang="zh-TW" altLang="en-US" dirty="0" smtClean="0"/>
              <a:t>移動角度不准、誤差累積</a:t>
            </a:r>
            <a:endParaRPr lang="en-US" altLang="zh-TW" dirty="0" smtClean="0"/>
          </a:p>
          <a:p>
            <a:r>
              <a:rPr lang="zh-TW" altLang="en-US" dirty="0" smtClean="0"/>
              <a:t>移動時的控制流程</a:t>
            </a:r>
            <a:r>
              <a:rPr lang="en-US" altLang="zh-TW" dirty="0" smtClean="0"/>
              <a:t>(</a:t>
            </a:r>
            <a:r>
              <a:rPr lang="zh-TW" altLang="en-US" dirty="0" smtClean="0"/>
              <a:t>和其他執行緒的關西</a:t>
            </a:r>
            <a:r>
              <a:rPr lang="en-US" altLang="zh-TW" dirty="0" smtClean="0"/>
              <a:t>)</a:t>
            </a:r>
          </a:p>
          <a:p>
            <a:r>
              <a:rPr lang="en-US" altLang="zh-TW" dirty="0"/>
              <a:t>http://viml.nchc.org.tw/blog/paper_info.php?CLASS_ID=1&amp;SUB_ID=1&amp;PAPER_ID=435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7205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435929" y="250021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16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828801" y="100392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28801" y="175206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28801" y="250021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1828801" y="324835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828801" y="399650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828801" y="474464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828801" y="549279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632365" y="100392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14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632365" y="175206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13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632365" y="250021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12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632365" y="324835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11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632365" y="399650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632365" y="474464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9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32365" y="549279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435929" y="324835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15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239493" y="324835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17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043057" y="324835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18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846621" y="324835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19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7992404" y="226353"/>
            <a:ext cx="3749744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#23 -5003-5002-999-17-0-22-0-0-0-</a:t>
            </a:r>
          </a:p>
          <a:p>
            <a:r>
              <a:rPr lang="en-US" altLang="zh-TW" dirty="0"/>
              <a:t>#22 -5003-5001-999-23-0-21-0-0-0-</a:t>
            </a:r>
          </a:p>
          <a:p>
            <a:r>
              <a:rPr lang="en-US" altLang="zh-TW" dirty="0"/>
              <a:t>#21 -5003-5000-999-22-0-0-20-0-0-</a:t>
            </a:r>
          </a:p>
          <a:p>
            <a:r>
              <a:rPr lang="en-US" altLang="zh-TW" dirty="0"/>
              <a:t>#20 -5002-5000-999-0-21-0-8-0-0-</a:t>
            </a:r>
          </a:p>
          <a:p>
            <a:r>
              <a:rPr lang="en-US" altLang="zh-TW" dirty="0"/>
              <a:t>#19 -5005-5003-999-0-0-0-18-0-0-</a:t>
            </a:r>
          </a:p>
          <a:p>
            <a:r>
              <a:rPr lang="en-US" altLang="zh-TW" dirty="0"/>
              <a:t>#18 -5004-5003-999-0-19-0-17-0-0-</a:t>
            </a:r>
          </a:p>
          <a:p>
            <a:r>
              <a:rPr lang="en-US" altLang="zh-TW" dirty="0"/>
              <a:t>#17 -5003-5003-999-0-18-23-15-0-0-</a:t>
            </a:r>
          </a:p>
          <a:p>
            <a:r>
              <a:rPr lang="en-US" altLang="zh-TW" dirty="0"/>
              <a:t>#16 -5002-5004-999-0-0-15-12-0-0-</a:t>
            </a:r>
          </a:p>
          <a:p>
            <a:r>
              <a:rPr lang="en-US" altLang="zh-TW" dirty="0"/>
              <a:t>#15 -5002-5003-999-16-17-0-11-0-0-</a:t>
            </a:r>
          </a:p>
          <a:p>
            <a:r>
              <a:rPr lang="en-US" altLang="zh-TW" dirty="0"/>
              <a:t>#14 -5001-5006-999-0-0-13-7-0-0-</a:t>
            </a:r>
          </a:p>
          <a:p>
            <a:r>
              <a:rPr lang="en-US" altLang="zh-TW" dirty="0"/>
              <a:t>#13 -5001-5005-999-14-0-12-6-0-0-</a:t>
            </a:r>
          </a:p>
          <a:p>
            <a:r>
              <a:rPr lang="en-US" altLang="zh-TW" dirty="0"/>
              <a:t>#12 -5001-5004-999-13-16-11-5-0-0-</a:t>
            </a:r>
          </a:p>
          <a:p>
            <a:r>
              <a:rPr lang="en-US" altLang="zh-TW" dirty="0"/>
              <a:t>#11 -5001-5003-999-12-15-10-4-0-0-</a:t>
            </a:r>
          </a:p>
          <a:p>
            <a:r>
              <a:rPr lang="en-US" altLang="zh-TW" dirty="0"/>
              <a:t>#10 -5001-5002-999-11-0-9-3-0-0-</a:t>
            </a:r>
          </a:p>
          <a:p>
            <a:r>
              <a:rPr lang="en-US" altLang="zh-TW" dirty="0"/>
              <a:t>#9 -5001-5001-999-10-0-8-2-0-0-</a:t>
            </a:r>
          </a:p>
          <a:p>
            <a:r>
              <a:rPr lang="en-US" altLang="zh-TW" dirty="0"/>
              <a:t>#8 -5001-5000-999-9-20-0-1-0-0-</a:t>
            </a:r>
          </a:p>
          <a:p>
            <a:r>
              <a:rPr lang="en-US" altLang="zh-TW" dirty="0"/>
              <a:t>#7 -5000-5006-999-0-14-6-0-0-0-</a:t>
            </a:r>
          </a:p>
          <a:p>
            <a:r>
              <a:rPr lang="en-US" altLang="zh-TW" dirty="0"/>
              <a:t>#6 -5000-5005-999-7-13-5-0-0-0-</a:t>
            </a:r>
          </a:p>
          <a:p>
            <a:r>
              <a:rPr lang="en-US" altLang="zh-TW" dirty="0"/>
              <a:t>#5 -5000-5004-999-6-12-4-0-0-0-</a:t>
            </a:r>
          </a:p>
          <a:p>
            <a:r>
              <a:rPr lang="en-US" altLang="zh-TW" dirty="0"/>
              <a:t>#4 -5000-5003-999-5-11-3-0-0-0-</a:t>
            </a:r>
          </a:p>
          <a:p>
            <a:r>
              <a:rPr lang="en-US" altLang="zh-TW" dirty="0"/>
              <a:t>#3 -5000-5002-999-4-10-2-0-0-0-</a:t>
            </a:r>
          </a:p>
          <a:p>
            <a:r>
              <a:rPr lang="en-US" altLang="zh-TW" dirty="0"/>
              <a:t>#2 -5000-5001-999-3-9-1-0-0-0-</a:t>
            </a:r>
          </a:p>
          <a:p>
            <a:r>
              <a:rPr lang="en-US" altLang="zh-TW" dirty="0"/>
              <a:t>#1 -5000-5000-999-2-8-0-0-0-0-</a:t>
            </a:r>
            <a:endParaRPr lang="zh-TW" altLang="en-US" dirty="0"/>
          </a:p>
        </p:txBody>
      </p:sp>
      <p:cxnSp>
        <p:nvCxnSpPr>
          <p:cNvPr id="27" name="直線單箭頭接點 26"/>
          <p:cNvCxnSpPr/>
          <p:nvPr/>
        </p:nvCxnSpPr>
        <p:spPr>
          <a:xfrm flipV="1">
            <a:off x="1828801" y="6497783"/>
            <a:ext cx="5167744" cy="277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1399310" y="747077"/>
            <a:ext cx="13854" cy="54938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7093438" y="634082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1254879" y="37774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y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884220" y="618469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5000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2713868" y="61745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5001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774277" y="568219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5000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774276" y="493405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5001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774277" y="420615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5002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774276" y="345800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5003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760422" y="273010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5004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760421" y="198196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5005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760422" y="125406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5006</a:t>
            </a:r>
            <a:endParaRPr lang="zh-TW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3435929" y="549279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20</a:t>
            </a:r>
            <a:endParaRPr lang="zh-TW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4239493" y="5480770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21</a:t>
            </a:r>
            <a:endParaRPr lang="zh-TW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4239493" y="473819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22</a:t>
            </a:r>
            <a:endParaRPr lang="zh-TW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4239493" y="3988212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23</a:t>
            </a:r>
            <a:endParaRPr lang="zh-TW" altLang="en-US" dirty="0"/>
          </a:p>
        </p:txBody>
      </p:sp>
      <p:cxnSp>
        <p:nvCxnSpPr>
          <p:cNvPr id="50" name="直線單箭頭接點 49"/>
          <p:cNvCxnSpPr/>
          <p:nvPr/>
        </p:nvCxnSpPr>
        <p:spPr>
          <a:xfrm flipH="1">
            <a:off x="2713868" y="3458007"/>
            <a:ext cx="116540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>
            <a:off x="2713868" y="3458007"/>
            <a:ext cx="0" cy="24717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flipH="1">
            <a:off x="1884220" y="6051529"/>
            <a:ext cx="82964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648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435929" y="250021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16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828801" y="100392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28801" y="175206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28801" y="250021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1828801" y="324835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828801" y="399650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828801" y="474464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828801" y="549279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632365" y="100392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14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632365" y="175206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13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632365" y="399650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632365" y="474464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9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32365" y="549279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435929" y="324835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15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239493" y="324835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17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043057" y="324835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18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846621" y="324835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19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7992404" y="226353"/>
            <a:ext cx="3749744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#23 -5003-5002-999-17-0-22-0-0-0-</a:t>
            </a:r>
          </a:p>
          <a:p>
            <a:r>
              <a:rPr lang="en-US" altLang="zh-TW" dirty="0"/>
              <a:t>#22 -5003-5001-999-23-0-21-0-0-0-</a:t>
            </a:r>
          </a:p>
          <a:p>
            <a:r>
              <a:rPr lang="en-US" altLang="zh-TW" dirty="0"/>
              <a:t>#21 -5003-5000-999-22-0-0-20-0-0-</a:t>
            </a:r>
          </a:p>
          <a:p>
            <a:r>
              <a:rPr lang="en-US" altLang="zh-TW" dirty="0"/>
              <a:t>#20 -5002-5000-999-0-21-0-8-0-0-</a:t>
            </a:r>
          </a:p>
          <a:p>
            <a:r>
              <a:rPr lang="en-US" altLang="zh-TW" dirty="0"/>
              <a:t>#19 -5005-5003-999-0-0-0-18-0-0-</a:t>
            </a:r>
          </a:p>
          <a:p>
            <a:r>
              <a:rPr lang="en-US" altLang="zh-TW" dirty="0"/>
              <a:t>#18 -5004-5003-999-0-19-0-17-0-0-</a:t>
            </a:r>
          </a:p>
          <a:p>
            <a:r>
              <a:rPr lang="en-US" altLang="zh-TW" dirty="0"/>
              <a:t>#17 -5003-5003-999-0-18-23-15-0-0-</a:t>
            </a:r>
          </a:p>
          <a:p>
            <a:r>
              <a:rPr lang="en-US" altLang="zh-TW" dirty="0"/>
              <a:t>#16 -5002-5004-999-0-0-15-0-0-0-</a:t>
            </a:r>
          </a:p>
          <a:p>
            <a:r>
              <a:rPr lang="en-US" altLang="zh-TW" dirty="0"/>
              <a:t>#15 -5002-5003-999-16-17-0-0-0-0-</a:t>
            </a:r>
          </a:p>
          <a:p>
            <a:r>
              <a:rPr lang="en-US" altLang="zh-TW" dirty="0"/>
              <a:t>#14 -5001-5006-999-0-0-13-7-0-0-</a:t>
            </a:r>
          </a:p>
          <a:p>
            <a:r>
              <a:rPr lang="en-US" altLang="zh-TW" dirty="0"/>
              <a:t>#13 -5001-5005-999-14-0-0-6-0-0-</a:t>
            </a:r>
          </a:p>
          <a:p>
            <a:r>
              <a:rPr lang="en-US" altLang="zh-TW" dirty="0"/>
              <a:t>#12 -5001-5004-999-0-0-0-0-0-0-</a:t>
            </a:r>
          </a:p>
          <a:p>
            <a:r>
              <a:rPr lang="en-US" altLang="zh-TW" dirty="0"/>
              <a:t>#11 -5001-5003-999-0-0-0-0-0-0-</a:t>
            </a:r>
          </a:p>
          <a:p>
            <a:r>
              <a:rPr lang="en-US" altLang="zh-TW" dirty="0"/>
              <a:t>#10 -5001-5002-999-0-0-9-3-0-0-</a:t>
            </a:r>
          </a:p>
          <a:p>
            <a:r>
              <a:rPr lang="en-US" altLang="zh-TW" dirty="0"/>
              <a:t>#9 -5001-5001-999-10-0-8-2-0-0-</a:t>
            </a:r>
          </a:p>
          <a:p>
            <a:r>
              <a:rPr lang="en-US" altLang="zh-TW" dirty="0"/>
              <a:t>#8 -5001-5000-999-9-20-0-1-0-0-</a:t>
            </a:r>
          </a:p>
          <a:p>
            <a:r>
              <a:rPr lang="en-US" altLang="zh-TW" dirty="0"/>
              <a:t>#7 -5000-5006-999-0-14-6-0-0-0-</a:t>
            </a:r>
          </a:p>
          <a:p>
            <a:r>
              <a:rPr lang="en-US" altLang="zh-TW" dirty="0"/>
              <a:t>#6 -5000-5005-999-7-13-5-0-0-0-</a:t>
            </a:r>
          </a:p>
          <a:p>
            <a:r>
              <a:rPr lang="en-US" altLang="zh-TW" dirty="0"/>
              <a:t>#5 -5000-5004-999-6-0-4-0-0-0-</a:t>
            </a:r>
          </a:p>
          <a:p>
            <a:r>
              <a:rPr lang="en-US" altLang="zh-TW" dirty="0"/>
              <a:t>#4 -5000-5003-999-5-0-3-0-0-0-</a:t>
            </a:r>
          </a:p>
          <a:p>
            <a:r>
              <a:rPr lang="en-US" altLang="zh-TW" dirty="0"/>
              <a:t>#3 -5000-5002-999-4-10-2-0-0-0-</a:t>
            </a:r>
          </a:p>
          <a:p>
            <a:r>
              <a:rPr lang="en-US" altLang="zh-TW" dirty="0"/>
              <a:t>#2 -5000-5001-999-3-9-1-0-0-0-</a:t>
            </a:r>
          </a:p>
          <a:p>
            <a:r>
              <a:rPr lang="en-US" altLang="zh-TW" dirty="0"/>
              <a:t>#1 -5000-5000-999-2-8-0-0-0-0-</a:t>
            </a:r>
            <a:endParaRPr lang="zh-TW" altLang="en-US" dirty="0"/>
          </a:p>
        </p:txBody>
      </p:sp>
      <p:cxnSp>
        <p:nvCxnSpPr>
          <p:cNvPr id="27" name="直線單箭頭接點 26"/>
          <p:cNvCxnSpPr/>
          <p:nvPr/>
        </p:nvCxnSpPr>
        <p:spPr>
          <a:xfrm flipV="1">
            <a:off x="1828801" y="6497783"/>
            <a:ext cx="5167744" cy="277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1399310" y="747077"/>
            <a:ext cx="13854" cy="54938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7093438" y="634082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1254879" y="37774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y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884220" y="618469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5000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2713868" y="61745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5001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774277" y="568219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5000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774276" y="493405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5001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774277" y="420615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5002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774276" y="345800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5003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760422" y="273010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5004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760421" y="198196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5005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760422" y="125406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5006</a:t>
            </a:r>
            <a:endParaRPr lang="zh-TW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3435929" y="549279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20</a:t>
            </a:r>
            <a:endParaRPr lang="zh-TW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4239493" y="5480770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21</a:t>
            </a:r>
            <a:endParaRPr lang="zh-TW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4239493" y="473819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22</a:t>
            </a:r>
            <a:endParaRPr lang="zh-TW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4239493" y="3988212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23</a:t>
            </a:r>
            <a:endParaRPr lang="zh-TW" altLang="en-US" dirty="0"/>
          </a:p>
        </p:txBody>
      </p:sp>
      <p:cxnSp>
        <p:nvCxnSpPr>
          <p:cNvPr id="44" name="直線單箭頭接點 43"/>
          <p:cNvCxnSpPr/>
          <p:nvPr/>
        </p:nvCxnSpPr>
        <p:spPr>
          <a:xfrm flipH="1" flipV="1">
            <a:off x="3879273" y="2730107"/>
            <a:ext cx="1" cy="7279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>
            <a:off x="3588327" y="2730107"/>
            <a:ext cx="13855" cy="10972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>
            <a:off x="3879273" y="3827339"/>
            <a:ext cx="9421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>
            <a:off x="4821382" y="3827339"/>
            <a:ext cx="2" cy="21024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flipH="1">
            <a:off x="2244436" y="6051529"/>
            <a:ext cx="25777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645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435929" y="250021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16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828801" y="100392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28801" y="175206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28801" y="250021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1828801" y="324835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828801" y="399650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828801" y="474464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828801" y="549279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632365" y="100392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14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632365" y="175206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13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632365" y="250021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12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632365" y="399650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632365" y="474464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9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32365" y="549279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435929" y="324835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15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043057" y="324835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18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846621" y="324835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19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7992404" y="226353"/>
            <a:ext cx="3515706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altLang="zh-TW" dirty="0" smtClean="0"/>
              <a:t>#</a:t>
            </a:r>
            <a:r>
              <a:rPr lang="nn-NO" altLang="zh-TW" dirty="0"/>
              <a:t>23 -5003-5002-999-0-0-22-0-0-0-</a:t>
            </a:r>
          </a:p>
          <a:p>
            <a:r>
              <a:rPr lang="nn-NO" altLang="zh-TW" dirty="0"/>
              <a:t>#22 -5003-5001-999-23-0-21-0-0-0-</a:t>
            </a:r>
          </a:p>
          <a:p>
            <a:r>
              <a:rPr lang="nn-NO" altLang="zh-TW" dirty="0"/>
              <a:t>#21 -5003-5000-999-22-0-0-20-0-0-</a:t>
            </a:r>
          </a:p>
          <a:p>
            <a:r>
              <a:rPr lang="nn-NO" altLang="zh-TW" dirty="0"/>
              <a:t>#20 -5002-5000-999-0-21-0-8-0-0-</a:t>
            </a:r>
          </a:p>
          <a:p>
            <a:r>
              <a:rPr lang="nn-NO" altLang="zh-TW" dirty="0"/>
              <a:t>#19 -5005-5003-999-0-0-0-18-0-0-</a:t>
            </a:r>
          </a:p>
          <a:p>
            <a:r>
              <a:rPr lang="nn-NO" altLang="zh-TW" dirty="0"/>
              <a:t>#18 -5004-5003-999-0-19-0-0-0-0-</a:t>
            </a:r>
          </a:p>
          <a:p>
            <a:r>
              <a:rPr lang="nn-NO" altLang="zh-TW" dirty="0"/>
              <a:t>#17 -5003-5003-999-0-0-0-0-0-0-</a:t>
            </a:r>
          </a:p>
          <a:p>
            <a:r>
              <a:rPr lang="nn-NO" altLang="zh-TW" dirty="0"/>
              <a:t>#16 -5002-5004-999-0-0-15-12-0-0-</a:t>
            </a:r>
          </a:p>
          <a:p>
            <a:r>
              <a:rPr lang="nn-NO" altLang="zh-TW" dirty="0"/>
              <a:t>#15 -5002-5003-999-16-0-0-0-0-0-</a:t>
            </a:r>
          </a:p>
          <a:p>
            <a:r>
              <a:rPr lang="nn-NO" altLang="zh-TW" dirty="0"/>
              <a:t>#14 -5001-5006-999-0-0-13-7-0-0-</a:t>
            </a:r>
          </a:p>
          <a:p>
            <a:r>
              <a:rPr lang="nn-NO" altLang="zh-TW" dirty="0"/>
              <a:t>#13 -5001-5005-999-14-0-12-6-0-0-</a:t>
            </a:r>
          </a:p>
          <a:p>
            <a:r>
              <a:rPr lang="nn-NO" altLang="zh-TW" dirty="0"/>
              <a:t>#12 -5001-5004-999-13-16-0-5-0-0-</a:t>
            </a:r>
          </a:p>
          <a:p>
            <a:r>
              <a:rPr lang="nn-NO" altLang="zh-TW" dirty="0"/>
              <a:t>#11 -5001-5003-999-0-0-0-0-0-0-</a:t>
            </a:r>
          </a:p>
          <a:p>
            <a:r>
              <a:rPr lang="nn-NO" altLang="zh-TW" dirty="0"/>
              <a:t>#10 -5001-5002-999-0-0-9-3-0-0-</a:t>
            </a:r>
          </a:p>
          <a:p>
            <a:r>
              <a:rPr lang="nn-NO" altLang="zh-TW" dirty="0"/>
              <a:t>#9 -5001-5001-999-10-0-8-2-0-0-</a:t>
            </a:r>
          </a:p>
          <a:p>
            <a:r>
              <a:rPr lang="nn-NO" altLang="zh-TW" dirty="0"/>
              <a:t>#8 -5001-5000-999-9-20-0-1-0-0-</a:t>
            </a:r>
          </a:p>
          <a:p>
            <a:r>
              <a:rPr lang="nn-NO" altLang="zh-TW" dirty="0"/>
              <a:t>#7 -5000-5006-999-0-14-6-0-0-0-</a:t>
            </a:r>
          </a:p>
          <a:p>
            <a:r>
              <a:rPr lang="nn-NO" altLang="zh-TW" dirty="0"/>
              <a:t>#6 -5000-5005-999-7-13-5-0-0-0-</a:t>
            </a:r>
          </a:p>
          <a:p>
            <a:r>
              <a:rPr lang="nn-NO" altLang="zh-TW" dirty="0"/>
              <a:t>#5 -5000-5004-999-6-12-4-0-0-0-</a:t>
            </a:r>
          </a:p>
          <a:p>
            <a:r>
              <a:rPr lang="nn-NO" altLang="zh-TW" dirty="0"/>
              <a:t>#4 -5000-5003-999-5-0-3-0-0-0-</a:t>
            </a:r>
          </a:p>
          <a:p>
            <a:r>
              <a:rPr lang="nn-NO" altLang="zh-TW" dirty="0"/>
              <a:t>#3 -5000-5002-999-4-10-2-0-0-0-</a:t>
            </a:r>
          </a:p>
          <a:p>
            <a:r>
              <a:rPr lang="nn-NO" altLang="zh-TW" dirty="0"/>
              <a:t>#2 -5000-5001-999-3-9-1-0-0-0-</a:t>
            </a:r>
          </a:p>
          <a:p>
            <a:r>
              <a:rPr lang="nn-NO" altLang="zh-TW" dirty="0"/>
              <a:t>#1 -</a:t>
            </a:r>
            <a:r>
              <a:rPr lang="nn-NO" altLang="zh-TW" dirty="0" smtClean="0"/>
              <a:t>5000-5000-999-2-8-0-0-0-0-</a:t>
            </a:r>
            <a:endParaRPr lang="nn-NO" altLang="zh-TW" dirty="0"/>
          </a:p>
        </p:txBody>
      </p:sp>
      <p:cxnSp>
        <p:nvCxnSpPr>
          <p:cNvPr id="27" name="直線單箭頭接點 26"/>
          <p:cNvCxnSpPr/>
          <p:nvPr/>
        </p:nvCxnSpPr>
        <p:spPr>
          <a:xfrm flipV="1">
            <a:off x="1828801" y="6497783"/>
            <a:ext cx="5167744" cy="277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1399310" y="747077"/>
            <a:ext cx="13854" cy="54938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7093438" y="634082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1254879" y="37774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y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884220" y="618469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5000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2713868" y="61745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5001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774277" y="568219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5000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774276" y="493405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5001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774277" y="420615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5002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774276" y="345800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5003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760422" y="273010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5004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760421" y="198196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5005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760422" y="125406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5006</a:t>
            </a:r>
            <a:endParaRPr lang="zh-TW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3435929" y="549279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20</a:t>
            </a:r>
            <a:endParaRPr lang="zh-TW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4239493" y="5480770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21</a:t>
            </a:r>
            <a:endParaRPr lang="zh-TW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4239493" y="473819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22</a:t>
            </a:r>
            <a:endParaRPr lang="zh-TW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4239493" y="3988212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23</a:t>
            </a:r>
            <a:endParaRPr lang="zh-TW" altLang="en-US" dirty="0"/>
          </a:p>
        </p:txBody>
      </p:sp>
      <p:cxnSp>
        <p:nvCxnSpPr>
          <p:cNvPr id="44" name="直線單箭頭接點 43"/>
          <p:cNvCxnSpPr/>
          <p:nvPr/>
        </p:nvCxnSpPr>
        <p:spPr>
          <a:xfrm flipV="1">
            <a:off x="4128655" y="2874283"/>
            <a:ext cx="0" cy="7481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 flipV="1">
            <a:off x="2206458" y="2710433"/>
            <a:ext cx="1631253" cy="195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>
            <a:off x="1939639" y="2730107"/>
            <a:ext cx="10460" cy="31977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79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435929" y="250021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16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828801" y="100392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28801" y="175206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28801" y="250021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1828801" y="324835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828801" y="399650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828801" y="549279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632365" y="100392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14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632365" y="175206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13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632365" y="250021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12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632365" y="324835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11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632365" y="399650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32365" y="549279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435929" y="324835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15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239493" y="324835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17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043057" y="324835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18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846621" y="324835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19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7992404" y="226353"/>
            <a:ext cx="3749744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#23 -5003-5002-999-17-0-22-0-0-0-</a:t>
            </a:r>
          </a:p>
          <a:p>
            <a:r>
              <a:rPr lang="en-US" altLang="zh-TW" dirty="0"/>
              <a:t>#22 -5003-5001-999-23-0-21-0-0-0-</a:t>
            </a:r>
          </a:p>
          <a:p>
            <a:r>
              <a:rPr lang="en-US" altLang="zh-TW" dirty="0"/>
              <a:t>#21 -5003-5000-999-22-0-0-20-0-0-</a:t>
            </a:r>
          </a:p>
          <a:p>
            <a:r>
              <a:rPr lang="en-US" altLang="zh-TW" dirty="0"/>
              <a:t>#20 -5002-5000-999-0-21-0-8-0-0-</a:t>
            </a:r>
          </a:p>
          <a:p>
            <a:r>
              <a:rPr lang="en-US" altLang="zh-TW" dirty="0"/>
              <a:t>#19 -5005-5003-999-0-0-0-18-0-0-</a:t>
            </a:r>
          </a:p>
          <a:p>
            <a:r>
              <a:rPr lang="en-US" altLang="zh-TW" dirty="0"/>
              <a:t>#18 -5004-5003-999-0-19-0-17-0-0-</a:t>
            </a:r>
          </a:p>
          <a:p>
            <a:r>
              <a:rPr lang="en-US" altLang="zh-TW" dirty="0"/>
              <a:t>#17 -5003-5003-999-0-18-23-15-0-0-</a:t>
            </a:r>
          </a:p>
          <a:p>
            <a:r>
              <a:rPr lang="en-US" altLang="zh-TW" dirty="0"/>
              <a:t>#16 -5002-5004-999-0-0-15-12-0-0-</a:t>
            </a:r>
          </a:p>
          <a:p>
            <a:r>
              <a:rPr lang="en-US" altLang="zh-TW" dirty="0"/>
              <a:t>#15 -5002-5003-999-16-17-0-11-0-0-</a:t>
            </a:r>
          </a:p>
          <a:p>
            <a:r>
              <a:rPr lang="en-US" altLang="zh-TW" dirty="0"/>
              <a:t>#14 -5001-5006-999-0-0-13-7-0-0-</a:t>
            </a:r>
          </a:p>
          <a:p>
            <a:r>
              <a:rPr lang="en-US" altLang="zh-TW" dirty="0"/>
              <a:t>#13 -5001-5005-999-14-0-12-6-0-0-</a:t>
            </a:r>
          </a:p>
          <a:p>
            <a:r>
              <a:rPr lang="en-US" altLang="zh-TW" dirty="0"/>
              <a:t>#12 -5001-5004-999-13-16-11-5-0-0-</a:t>
            </a:r>
          </a:p>
          <a:p>
            <a:r>
              <a:rPr lang="en-US" altLang="zh-TW" dirty="0"/>
              <a:t>#11 -5001-5003-999-12-15-10-4-0-0-</a:t>
            </a:r>
          </a:p>
          <a:p>
            <a:r>
              <a:rPr lang="en-US" altLang="zh-TW" dirty="0"/>
              <a:t>#10 -</a:t>
            </a:r>
            <a:r>
              <a:rPr lang="en-US" altLang="zh-TW" dirty="0" smtClean="0"/>
              <a:t>5001-5002-999-11-0-0-3-0-0-</a:t>
            </a:r>
            <a:endParaRPr lang="en-US" altLang="zh-TW" dirty="0"/>
          </a:p>
          <a:p>
            <a:r>
              <a:rPr lang="en-US" altLang="zh-TW" dirty="0"/>
              <a:t>#9 -</a:t>
            </a:r>
            <a:r>
              <a:rPr lang="en-US" altLang="zh-TW" dirty="0" smtClean="0"/>
              <a:t>5001-5001-999-0-0-0-0-0-0-</a:t>
            </a:r>
            <a:endParaRPr lang="en-US" altLang="zh-TW" dirty="0"/>
          </a:p>
          <a:p>
            <a:r>
              <a:rPr lang="en-US" altLang="zh-TW" dirty="0"/>
              <a:t>#8 -</a:t>
            </a:r>
            <a:r>
              <a:rPr lang="en-US" altLang="zh-TW" dirty="0" smtClean="0"/>
              <a:t>5001-5000-999-0-20-0-1-0-0-</a:t>
            </a:r>
            <a:endParaRPr lang="en-US" altLang="zh-TW" dirty="0"/>
          </a:p>
          <a:p>
            <a:r>
              <a:rPr lang="en-US" altLang="zh-TW" dirty="0"/>
              <a:t>#7 -5000-5006-999-0-14-6-0-0-0-</a:t>
            </a:r>
          </a:p>
          <a:p>
            <a:r>
              <a:rPr lang="en-US" altLang="zh-TW" dirty="0"/>
              <a:t>#6 -5000-5005-999-7-13-5-0-0-0-</a:t>
            </a:r>
          </a:p>
          <a:p>
            <a:r>
              <a:rPr lang="en-US" altLang="zh-TW" dirty="0"/>
              <a:t>#5 -5000-5004-999-6-12-4-0-0-0-</a:t>
            </a:r>
          </a:p>
          <a:p>
            <a:r>
              <a:rPr lang="en-US" altLang="zh-TW" dirty="0"/>
              <a:t>#4 -5000-5003-999-5-11-3-0-0-0-</a:t>
            </a:r>
          </a:p>
          <a:p>
            <a:r>
              <a:rPr lang="en-US" altLang="zh-TW" dirty="0"/>
              <a:t>#3 -</a:t>
            </a:r>
            <a:r>
              <a:rPr lang="en-US" altLang="zh-TW" dirty="0" smtClean="0"/>
              <a:t>5000-5002-999-4-10-0-0-0-0-</a:t>
            </a:r>
            <a:endParaRPr lang="en-US" altLang="zh-TW" dirty="0"/>
          </a:p>
          <a:p>
            <a:r>
              <a:rPr lang="en-US" altLang="zh-TW" dirty="0"/>
              <a:t>#2 -</a:t>
            </a:r>
            <a:r>
              <a:rPr lang="en-US" altLang="zh-TW" dirty="0" smtClean="0"/>
              <a:t>5000-5001-999--0-0-0-0-0-</a:t>
            </a:r>
            <a:endParaRPr lang="en-US" altLang="zh-TW" dirty="0"/>
          </a:p>
          <a:p>
            <a:r>
              <a:rPr lang="en-US" altLang="zh-TW" dirty="0"/>
              <a:t>#1 -</a:t>
            </a:r>
            <a:r>
              <a:rPr lang="en-US" altLang="zh-TW" dirty="0" smtClean="0"/>
              <a:t>5000-5000-999-0-8-0-0-0-0-</a:t>
            </a:r>
            <a:endParaRPr lang="zh-TW" altLang="en-US" dirty="0"/>
          </a:p>
        </p:txBody>
      </p:sp>
      <p:cxnSp>
        <p:nvCxnSpPr>
          <p:cNvPr id="27" name="直線單箭頭接點 26"/>
          <p:cNvCxnSpPr/>
          <p:nvPr/>
        </p:nvCxnSpPr>
        <p:spPr>
          <a:xfrm flipV="1">
            <a:off x="1828801" y="6497783"/>
            <a:ext cx="5167744" cy="277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1399310" y="747077"/>
            <a:ext cx="13854" cy="54938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7093438" y="634082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1254879" y="37774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y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884220" y="618469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5000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2713868" y="61745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5001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774277" y="568219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5000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774276" y="493405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5001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774277" y="420615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5002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774276" y="345800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5003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760422" y="273010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5004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760421" y="198196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5005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760422" y="125406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5006</a:t>
            </a:r>
            <a:endParaRPr lang="zh-TW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3435929" y="549279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20</a:t>
            </a:r>
            <a:endParaRPr lang="zh-TW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4239493" y="5480770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21</a:t>
            </a:r>
            <a:endParaRPr lang="zh-TW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4239493" y="473819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22</a:t>
            </a:r>
            <a:endParaRPr lang="zh-TW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4239493" y="3988212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23</a:t>
            </a:r>
            <a:endParaRPr lang="zh-TW" altLang="en-US" dirty="0"/>
          </a:p>
        </p:txBody>
      </p:sp>
      <p:cxnSp>
        <p:nvCxnSpPr>
          <p:cNvPr id="50" name="直線單箭頭接點 49"/>
          <p:cNvCxnSpPr/>
          <p:nvPr/>
        </p:nvCxnSpPr>
        <p:spPr>
          <a:xfrm>
            <a:off x="3879274" y="3458007"/>
            <a:ext cx="85898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>
            <a:off x="4738255" y="3458007"/>
            <a:ext cx="0" cy="24717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flipH="1">
            <a:off x="2175164" y="6051529"/>
            <a:ext cx="256309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4433455" y="125406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可到達但有問題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820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2168286" y="154584"/>
            <a:ext cx="1371600" cy="128847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主架構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4367626" y="154584"/>
            <a:ext cx="1676400" cy="12884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細部流程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2999501" y="4213965"/>
            <a:ext cx="1676400" cy="1288472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紅色底色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(</a:t>
            </a:r>
            <a:r>
              <a:rPr lang="zh-TW" altLang="en-US" dirty="0" smtClean="0"/>
              <a:t>未開始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5448286" y="4213965"/>
            <a:ext cx="1676400" cy="1288472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橘色底色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zh-TW" altLang="en-US" dirty="0" smtClean="0"/>
              <a:t>進行中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7938635" y="4193183"/>
            <a:ext cx="1676400" cy="1288472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綠色底色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(</a:t>
            </a:r>
            <a:r>
              <a:rPr lang="zh-TW" altLang="en-US" dirty="0" smtClean="0"/>
              <a:t>已完成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2" name="圓角矩形 11"/>
          <p:cNvSpPr/>
          <p:nvPr/>
        </p:nvSpPr>
        <p:spPr>
          <a:xfrm>
            <a:off x="2247880" y="1930681"/>
            <a:ext cx="3796146" cy="17041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2462624" y="2126829"/>
            <a:ext cx="1676400" cy="12884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多選多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流程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4" name="圓角矩形 13"/>
          <p:cNvSpPr/>
          <p:nvPr/>
        </p:nvSpPr>
        <p:spPr>
          <a:xfrm>
            <a:off x="4270505" y="2131572"/>
            <a:ext cx="1676400" cy="12884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多選</a:t>
            </a:r>
            <a:r>
              <a:rPr lang="zh-TW" altLang="en-US" dirty="0" smtClean="0"/>
              <a:t>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流程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" name="橢圓 1"/>
          <p:cNvSpPr/>
          <p:nvPr/>
        </p:nvSpPr>
        <p:spPr>
          <a:xfrm>
            <a:off x="6611816" y="1704798"/>
            <a:ext cx="4747846" cy="20574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7414846" y="2083962"/>
            <a:ext cx="1676400" cy="12884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多選一流程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9091246" y="2083962"/>
            <a:ext cx="1676400" cy="12884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多選一流程</a:t>
            </a:r>
            <a:r>
              <a:rPr lang="en-US" altLang="zh-TW" dirty="0"/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797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498649" y="3046998"/>
            <a:ext cx="2258404" cy="1524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校正</a:t>
            </a:r>
            <a:r>
              <a:rPr lang="en-US" altLang="zh-TW" dirty="0" smtClean="0"/>
              <a:t>(</a:t>
            </a:r>
            <a:r>
              <a:rPr lang="zh-TW" altLang="en-US" dirty="0" smtClean="0"/>
              <a:t>設定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zh-TW" altLang="en-US" dirty="0" smtClean="0"/>
              <a:t>車子</a:t>
            </a:r>
            <a:r>
              <a:rPr lang="zh-TW" altLang="en-US" dirty="0"/>
              <a:t>移動參數</a:t>
            </a:r>
          </a:p>
        </p:txBody>
      </p:sp>
      <p:sp>
        <p:nvSpPr>
          <p:cNvPr id="7" name="圓角矩形 6"/>
          <p:cNvSpPr/>
          <p:nvPr/>
        </p:nvSpPr>
        <p:spPr>
          <a:xfrm>
            <a:off x="8671335" y="549048"/>
            <a:ext cx="2406387" cy="223058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回傳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地圖可用訊號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將目前位置與方位寫入全域變數</a:t>
            </a:r>
            <a:endParaRPr lang="zh-TW" altLang="en-US" dirty="0"/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2867891" y="2523869"/>
            <a:ext cx="1524000" cy="1362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6728578" y="1664339"/>
            <a:ext cx="1736549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/>
          <p:cNvSpPr/>
          <p:nvPr/>
        </p:nvSpPr>
        <p:spPr>
          <a:xfrm>
            <a:off x="4504944" y="1204104"/>
            <a:ext cx="1911747" cy="179316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檢測目前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位置與方位</a:t>
            </a:r>
            <a:endParaRPr lang="zh-TW" altLang="en-US" dirty="0"/>
          </a:p>
        </p:txBody>
      </p:sp>
      <p:sp>
        <p:nvSpPr>
          <p:cNvPr id="25" name="圓角矩形 24"/>
          <p:cNvSpPr/>
          <p:nvPr/>
        </p:nvSpPr>
        <p:spPr>
          <a:xfrm>
            <a:off x="742281" y="452065"/>
            <a:ext cx="1508019" cy="137673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車子啟動</a:t>
            </a:r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1496291" y="2050473"/>
            <a:ext cx="0" cy="946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圓角矩形 27"/>
          <p:cNvSpPr/>
          <p:nvPr/>
        </p:nvSpPr>
        <p:spPr>
          <a:xfrm>
            <a:off x="9822874" y="4303629"/>
            <a:ext cx="2008858" cy="137673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等待移動指令</a:t>
            </a:r>
            <a:endParaRPr lang="zh-TW" altLang="en-US" dirty="0"/>
          </a:p>
        </p:txBody>
      </p:sp>
      <p:cxnSp>
        <p:nvCxnSpPr>
          <p:cNvPr id="29" name="直線單箭頭接點 28"/>
          <p:cNvCxnSpPr/>
          <p:nvPr/>
        </p:nvCxnSpPr>
        <p:spPr>
          <a:xfrm>
            <a:off x="10323712" y="3046998"/>
            <a:ext cx="427415" cy="1095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/>
          <p:cNvSpPr/>
          <p:nvPr/>
        </p:nvSpPr>
        <p:spPr>
          <a:xfrm>
            <a:off x="5772704" y="4504067"/>
            <a:ext cx="1911747" cy="17931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依方位與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地圖</a:t>
            </a:r>
            <a:r>
              <a:rPr lang="en-US" altLang="zh-TW" dirty="0" smtClean="0"/>
              <a:t>ID</a:t>
            </a:r>
            <a:r>
              <a:rPr lang="zh-TW" altLang="en-US" dirty="0" smtClean="0"/>
              <a:t>移動</a:t>
            </a:r>
            <a:endParaRPr lang="zh-TW" altLang="en-US" dirty="0"/>
          </a:p>
        </p:txBody>
      </p:sp>
      <p:cxnSp>
        <p:nvCxnSpPr>
          <p:cNvPr id="35" name="直線單箭頭接點 34"/>
          <p:cNvCxnSpPr/>
          <p:nvPr/>
        </p:nvCxnSpPr>
        <p:spPr>
          <a:xfrm flipH="1">
            <a:off x="7994073" y="4991997"/>
            <a:ext cx="1620982" cy="246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965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46249" y="464684"/>
            <a:ext cx="2258404" cy="1524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校正</a:t>
            </a:r>
            <a:r>
              <a:rPr lang="en-US" altLang="zh-TW" dirty="0" smtClean="0"/>
              <a:t>(</a:t>
            </a:r>
            <a:r>
              <a:rPr lang="zh-TW" altLang="en-US" dirty="0" smtClean="0"/>
              <a:t>設定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zh-TW" altLang="en-US" dirty="0" smtClean="0"/>
              <a:t>車子</a:t>
            </a:r>
            <a:r>
              <a:rPr lang="zh-TW" altLang="en-US" dirty="0"/>
              <a:t>移動參數</a:t>
            </a:r>
          </a:p>
        </p:txBody>
      </p:sp>
      <p:sp>
        <p:nvSpPr>
          <p:cNvPr id="7" name="圓角矩形 6"/>
          <p:cNvSpPr/>
          <p:nvPr/>
        </p:nvSpPr>
        <p:spPr>
          <a:xfrm>
            <a:off x="6179519" y="3035590"/>
            <a:ext cx="1921478" cy="11259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結束移動訊號</a:t>
            </a:r>
          </a:p>
        </p:txBody>
      </p:sp>
      <p:sp>
        <p:nvSpPr>
          <p:cNvPr id="28" name="圓角矩形 27"/>
          <p:cNvSpPr/>
          <p:nvPr/>
        </p:nvSpPr>
        <p:spPr>
          <a:xfrm>
            <a:off x="9858548" y="448262"/>
            <a:ext cx="2008858" cy="137673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完成校正</a:t>
            </a:r>
            <a:endParaRPr lang="zh-TW" altLang="en-US" dirty="0"/>
          </a:p>
        </p:txBody>
      </p:sp>
      <p:sp>
        <p:nvSpPr>
          <p:cNvPr id="26" name="圓角矩形 25"/>
          <p:cNvSpPr/>
          <p:nvPr/>
        </p:nvSpPr>
        <p:spPr>
          <a:xfrm>
            <a:off x="843563" y="4870322"/>
            <a:ext cx="1921478" cy="11259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紀錄目前距離</a:t>
            </a:r>
          </a:p>
        </p:txBody>
      </p:sp>
      <p:sp>
        <p:nvSpPr>
          <p:cNvPr id="27" name="圓角矩形 26"/>
          <p:cNvSpPr/>
          <p:nvPr/>
        </p:nvSpPr>
        <p:spPr>
          <a:xfrm>
            <a:off x="3489868" y="3005285"/>
            <a:ext cx="1921478" cy="11259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使用</a:t>
            </a:r>
            <a:r>
              <a:rPr lang="en-US" altLang="zh-TW" dirty="0" err="1" smtClean="0"/>
              <a:t>linux</a:t>
            </a:r>
            <a:r>
              <a:rPr lang="zh-TW" altLang="en-US" dirty="0" smtClean="0"/>
              <a:t> </a:t>
            </a:r>
            <a:r>
              <a:rPr lang="en-US" altLang="zh-TW" dirty="0" smtClean="0"/>
              <a:t>timer</a:t>
            </a:r>
            <a:br>
              <a:rPr lang="en-US" altLang="zh-TW" dirty="0" smtClean="0"/>
            </a:br>
            <a:r>
              <a:rPr lang="zh-TW" altLang="en-US" dirty="0" smtClean="0"/>
              <a:t>計時</a:t>
            </a:r>
            <a:endParaRPr lang="zh-TW" altLang="en-US" dirty="0"/>
          </a:p>
        </p:txBody>
      </p:sp>
      <p:sp>
        <p:nvSpPr>
          <p:cNvPr id="30" name="圓角矩形 29"/>
          <p:cNvSpPr/>
          <p:nvPr/>
        </p:nvSpPr>
        <p:spPr>
          <a:xfrm>
            <a:off x="3651958" y="4870321"/>
            <a:ext cx="1921478" cy="11259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開始移動訊號</a:t>
            </a:r>
          </a:p>
        </p:txBody>
      </p:sp>
      <p:sp>
        <p:nvSpPr>
          <p:cNvPr id="31" name="圓角矩形 30"/>
          <p:cNvSpPr/>
          <p:nvPr/>
        </p:nvSpPr>
        <p:spPr>
          <a:xfrm>
            <a:off x="853232" y="3069869"/>
            <a:ext cx="1921478" cy="11259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面向牆壁</a:t>
            </a:r>
            <a:endParaRPr lang="zh-TW" altLang="en-US" dirty="0"/>
          </a:p>
        </p:txBody>
      </p:sp>
      <p:sp>
        <p:nvSpPr>
          <p:cNvPr id="32" name="圓角矩形 31"/>
          <p:cNvSpPr/>
          <p:nvPr/>
        </p:nvSpPr>
        <p:spPr>
          <a:xfrm>
            <a:off x="8897809" y="3069868"/>
            <a:ext cx="1921478" cy="11259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修改移動參數</a:t>
            </a:r>
          </a:p>
        </p:txBody>
      </p:sp>
      <p:sp>
        <p:nvSpPr>
          <p:cNvPr id="33" name="圓角矩形 32"/>
          <p:cNvSpPr/>
          <p:nvPr/>
        </p:nvSpPr>
        <p:spPr>
          <a:xfrm>
            <a:off x="8975840" y="4870322"/>
            <a:ext cx="1921478" cy="11259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比較之前</a:t>
            </a:r>
            <a:r>
              <a:rPr lang="zh-TW" altLang="en-US" dirty="0" smtClean="0"/>
              <a:t>距離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計算移動時間</a:t>
            </a:r>
          </a:p>
        </p:txBody>
      </p:sp>
      <p:sp>
        <p:nvSpPr>
          <p:cNvPr id="37" name="圓角矩形 36"/>
          <p:cNvSpPr/>
          <p:nvPr/>
        </p:nvSpPr>
        <p:spPr>
          <a:xfrm>
            <a:off x="6223753" y="4870321"/>
            <a:ext cx="1921478" cy="11259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計時器停止</a:t>
            </a:r>
          </a:p>
        </p:txBody>
      </p:sp>
      <p:cxnSp>
        <p:nvCxnSpPr>
          <p:cNvPr id="21" name="直線單箭頭接點 20"/>
          <p:cNvCxnSpPr/>
          <p:nvPr/>
        </p:nvCxnSpPr>
        <p:spPr>
          <a:xfrm>
            <a:off x="1813971" y="4248340"/>
            <a:ext cx="0" cy="48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2992582" y="5433272"/>
            <a:ext cx="374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V="1">
            <a:off x="4541531" y="4248340"/>
            <a:ext cx="0" cy="48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V="1">
            <a:off x="5694218" y="3632819"/>
            <a:ext cx="3463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7140258" y="4248339"/>
            <a:ext cx="0" cy="48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8382000" y="5421708"/>
            <a:ext cx="374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V="1">
            <a:off x="9858548" y="4266618"/>
            <a:ext cx="0" cy="48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V="1">
            <a:off x="9987399" y="1933108"/>
            <a:ext cx="632036" cy="1022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/>
          <p:cNvSpPr/>
          <p:nvPr/>
        </p:nvSpPr>
        <p:spPr>
          <a:xfrm>
            <a:off x="3932332" y="150436"/>
            <a:ext cx="4747846" cy="20574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圓角矩形 33"/>
          <p:cNvSpPr/>
          <p:nvPr/>
        </p:nvSpPr>
        <p:spPr>
          <a:xfrm>
            <a:off x="4612697" y="480723"/>
            <a:ext cx="1676400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自動校正</a:t>
            </a:r>
            <a:endParaRPr lang="zh-TW" altLang="en-US" dirty="0"/>
          </a:p>
        </p:txBody>
      </p:sp>
      <p:sp>
        <p:nvSpPr>
          <p:cNvPr id="36" name="圓角矩形 35"/>
          <p:cNvSpPr/>
          <p:nvPr/>
        </p:nvSpPr>
        <p:spPr>
          <a:xfrm>
            <a:off x="6420578" y="485466"/>
            <a:ext cx="1676400" cy="12884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手動輸入</a:t>
            </a:r>
            <a:endParaRPr lang="zh-TW" altLang="en-US" dirty="0"/>
          </a:p>
        </p:txBody>
      </p:sp>
      <p:cxnSp>
        <p:nvCxnSpPr>
          <p:cNvPr id="38" name="直線單箭頭接點 37"/>
          <p:cNvCxnSpPr/>
          <p:nvPr/>
        </p:nvCxnSpPr>
        <p:spPr>
          <a:xfrm flipH="1">
            <a:off x="1967240" y="1497324"/>
            <a:ext cx="3483658" cy="1538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>
            <a:off x="8897809" y="1136629"/>
            <a:ext cx="655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2819397" y="1226684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103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775854" y="568036"/>
            <a:ext cx="1911747" cy="179316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檢測目前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位置與方位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4682835" y="803564"/>
            <a:ext cx="1676400" cy="12884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查找目前是否已經有可用地圖</a:t>
            </a: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2145782" y="2461368"/>
            <a:ext cx="554690" cy="1021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6622472" y="921327"/>
            <a:ext cx="3380327" cy="526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6622472" y="1769918"/>
            <a:ext cx="872837" cy="644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7938724" y="75188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有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6604038" y="20920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沒有</a:t>
            </a:r>
          </a:p>
        </p:txBody>
      </p:sp>
      <p:sp>
        <p:nvSpPr>
          <p:cNvPr id="21" name="橢圓 20"/>
          <p:cNvSpPr/>
          <p:nvPr/>
        </p:nvSpPr>
        <p:spPr>
          <a:xfrm>
            <a:off x="7633854" y="2023948"/>
            <a:ext cx="1570008" cy="146739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建立新地圖</a:t>
            </a:r>
            <a:endParaRPr lang="zh-TW" altLang="en-US" dirty="0"/>
          </a:p>
        </p:txBody>
      </p:sp>
      <p:cxnSp>
        <p:nvCxnSpPr>
          <p:cNvPr id="45" name="直線單箭頭接點 44"/>
          <p:cNvCxnSpPr/>
          <p:nvPr/>
        </p:nvCxnSpPr>
        <p:spPr>
          <a:xfrm flipH="1">
            <a:off x="9337964" y="1769918"/>
            <a:ext cx="928252" cy="529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9393199" y="24613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判斷失敗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8783966" y="45650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判斷成功</a:t>
            </a:r>
            <a:endParaRPr lang="zh-TW" altLang="en-US" dirty="0"/>
          </a:p>
        </p:txBody>
      </p:sp>
      <p:sp>
        <p:nvSpPr>
          <p:cNvPr id="54" name="圓角矩形 53"/>
          <p:cNvSpPr/>
          <p:nvPr/>
        </p:nvSpPr>
        <p:spPr>
          <a:xfrm>
            <a:off x="5390716" y="4331729"/>
            <a:ext cx="1676400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回傳地圖</a:t>
            </a:r>
            <a:r>
              <a:rPr lang="en-US" altLang="zh-TW" dirty="0" smtClean="0"/>
              <a:t>ID</a:t>
            </a:r>
          </a:p>
          <a:p>
            <a:pPr algn="ctr"/>
            <a:r>
              <a:rPr lang="zh-TW" altLang="en-US" dirty="0" smtClean="0"/>
              <a:t>和面相方位</a:t>
            </a:r>
            <a:endParaRPr lang="zh-TW" altLang="en-US" dirty="0"/>
          </a:p>
        </p:txBody>
      </p:sp>
      <p:cxnSp>
        <p:nvCxnSpPr>
          <p:cNvPr id="3" name="直線單箭頭接點 2"/>
          <p:cNvCxnSpPr/>
          <p:nvPr/>
        </p:nvCxnSpPr>
        <p:spPr>
          <a:xfrm flipH="1">
            <a:off x="6228916" y="3042349"/>
            <a:ext cx="1335666" cy="1242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/>
          <p:cNvSpPr/>
          <p:nvPr/>
        </p:nvSpPr>
        <p:spPr>
          <a:xfrm>
            <a:off x="10266216" y="194466"/>
            <a:ext cx="1690255" cy="15610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檢測地圖可用性</a:t>
            </a:r>
            <a:endParaRPr lang="zh-TW" altLang="en-US" dirty="0"/>
          </a:p>
        </p:txBody>
      </p:sp>
      <p:cxnSp>
        <p:nvCxnSpPr>
          <p:cNvPr id="12" name="肘形接點 11"/>
          <p:cNvCxnSpPr/>
          <p:nvPr/>
        </p:nvCxnSpPr>
        <p:spPr>
          <a:xfrm rot="10800000" flipV="1">
            <a:off x="7282565" y="1734000"/>
            <a:ext cx="3888686" cy="3200400"/>
          </a:xfrm>
          <a:prstGeom prst="bentConnector3">
            <a:avLst>
              <a:gd name="adj1" fmla="val 1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圓角矩形 16"/>
          <p:cNvSpPr/>
          <p:nvPr/>
        </p:nvSpPr>
        <p:spPr>
          <a:xfrm>
            <a:off x="2700472" y="3483322"/>
            <a:ext cx="1676400" cy="12884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掃描建立初始環境</a:t>
            </a:r>
            <a:endParaRPr lang="zh-TW" altLang="en-US" dirty="0"/>
          </a:p>
        </p:txBody>
      </p:sp>
      <p:cxnSp>
        <p:nvCxnSpPr>
          <p:cNvPr id="22" name="直線單箭頭接點 21"/>
          <p:cNvCxnSpPr/>
          <p:nvPr/>
        </p:nvCxnSpPr>
        <p:spPr>
          <a:xfrm flipV="1">
            <a:off x="3643745" y="1600201"/>
            <a:ext cx="1052946" cy="173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555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19868</TotalTime>
  <Words>960</Words>
  <Application>Microsoft Office PowerPoint</Application>
  <PresentationFormat>寬螢幕</PresentationFormat>
  <Paragraphs>374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程式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66</cp:revision>
  <dcterms:created xsi:type="dcterms:W3CDTF">2017-05-13T04:03:26Z</dcterms:created>
  <dcterms:modified xsi:type="dcterms:W3CDTF">2018-04-25T16:34:10Z</dcterms:modified>
</cp:coreProperties>
</file>