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63" r:id="rId4"/>
    <p:sldId id="264" r:id="rId5"/>
    <p:sldId id="256" r:id="rId6"/>
    <p:sldId id="266" r:id="rId7"/>
    <p:sldId id="262" r:id="rId8"/>
    <p:sldId id="257" r:id="rId9"/>
    <p:sldId id="267" r:id="rId10"/>
    <p:sldId id="269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/>
              <a:t>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/>
              <a:t>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18861</TotalTime>
  <Words>456</Words>
  <Application>Microsoft Office PowerPoint</Application>
  <PresentationFormat>寬螢幕</PresentationFormat>
  <Paragraphs>151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53</cp:revision>
  <dcterms:created xsi:type="dcterms:W3CDTF">2017-05-13T04:03:26Z</dcterms:created>
  <dcterms:modified xsi:type="dcterms:W3CDTF">2018-04-01T09:01:14Z</dcterms:modified>
</cp:coreProperties>
</file>