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6" r:id="rId7"/>
    <p:sldId id="265"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F6F63-1176-4832-9404-E60A52700B99}" v="2" dt="2023-02-08T17:26:38.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Kumar Mani" userId="8723c60e-5f1e-41a7-8fbd-a6fa2edb0526" providerId="ADAL" clId="{E17F6F63-1176-4832-9404-E60A52700B99}"/>
    <pc:docChg chg="undo custSel addSld delSld modSld">
      <pc:chgData name="Sathish Kumar Mani" userId="8723c60e-5f1e-41a7-8fbd-a6fa2edb0526" providerId="ADAL" clId="{E17F6F63-1176-4832-9404-E60A52700B99}" dt="2023-02-08T17:26:55.613" v="31" actId="47"/>
      <pc:docMkLst>
        <pc:docMk/>
      </pc:docMkLst>
      <pc:sldChg chg="addSp modSp mod">
        <pc:chgData name="Sathish Kumar Mani" userId="8723c60e-5f1e-41a7-8fbd-a6fa2edb0526" providerId="ADAL" clId="{E17F6F63-1176-4832-9404-E60A52700B99}" dt="2023-02-08T17:24:46.367" v="12" actId="26606"/>
        <pc:sldMkLst>
          <pc:docMk/>
          <pc:sldMk cId="3292670476" sldId="256"/>
        </pc:sldMkLst>
        <pc:spChg chg="mod">
          <ac:chgData name="Sathish Kumar Mani" userId="8723c60e-5f1e-41a7-8fbd-a6fa2edb0526" providerId="ADAL" clId="{E17F6F63-1176-4832-9404-E60A52700B99}" dt="2023-02-08T17:24:46.367" v="12" actId="26606"/>
          <ac:spMkLst>
            <pc:docMk/>
            <pc:sldMk cId="3292670476" sldId="256"/>
            <ac:spMk id="2" creationId="{29A35CCC-0DBB-96AF-4BCA-465E06507197}"/>
          </ac:spMkLst>
        </pc:spChg>
        <pc:spChg chg="mod">
          <ac:chgData name="Sathish Kumar Mani" userId="8723c60e-5f1e-41a7-8fbd-a6fa2edb0526" providerId="ADAL" clId="{E17F6F63-1176-4832-9404-E60A52700B99}" dt="2023-02-08T17:24:46.367" v="12" actId="26606"/>
          <ac:spMkLst>
            <pc:docMk/>
            <pc:sldMk cId="3292670476" sldId="256"/>
            <ac:spMk id="3" creationId="{8BAD89E7-42EC-96E1-1CF9-4405CBE609A2}"/>
          </ac:spMkLst>
        </pc:spChg>
        <pc:spChg chg="add">
          <ac:chgData name="Sathish Kumar Mani" userId="8723c60e-5f1e-41a7-8fbd-a6fa2edb0526" providerId="ADAL" clId="{E17F6F63-1176-4832-9404-E60A52700B99}" dt="2023-02-08T17:24:46.367" v="12" actId="26606"/>
          <ac:spMkLst>
            <pc:docMk/>
            <pc:sldMk cId="3292670476" sldId="256"/>
            <ac:spMk id="8" creationId="{2A8164F8-8F86-48ED-9879-7BDA6DBD6DC9}"/>
          </ac:spMkLst>
        </pc:spChg>
        <pc:spChg chg="add">
          <ac:chgData name="Sathish Kumar Mani" userId="8723c60e-5f1e-41a7-8fbd-a6fa2edb0526" providerId="ADAL" clId="{E17F6F63-1176-4832-9404-E60A52700B99}" dt="2023-02-08T17:24:46.367" v="12" actId="26606"/>
          <ac:spMkLst>
            <pc:docMk/>
            <pc:sldMk cId="3292670476" sldId="256"/>
            <ac:spMk id="10" creationId="{FE67FBA6-539E-4DDE-AD82-6CC5B76A3F09}"/>
          </ac:spMkLst>
        </pc:spChg>
        <pc:spChg chg="add">
          <ac:chgData name="Sathish Kumar Mani" userId="8723c60e-5f1e-41a7-8fbd-a6fa2edb0526" providerId="ADAL" clId="{E17F6F63-1176-4832-9404-E60A52700B99}" dt="2023-02-08T17:24:46.367" v="12" actId="26606"/>
          <ac:spMkLst>
            <pc:docMk/>
            <pc:sldMk cId="3292670476" sldId="256"/>
            <ac:spMk id="12" creationId="{EEB7290B-BBFB-42CB-8E1E-5A0EDE0E1ED0}"/>
          </ac:spMkLst>
        </pc:spChg>
      </pc:sldChg>
      <pc:sldChg chg="addSp delSp modSp mod delDesignElem">
        <pc:chgData name="Sathish Kumar Mani" userId="8723c60e-5f1e-41a7-8fbd-a6fa2edb0526" providerId="ADAL" clId="{E17F6F63-1176-4832-9404-E60A52700B99}" dt="2023-02-08T17:24:51.229" v="13" actId="26606"/>
        <pc:sldMkLst>
          <pc:docMk/>
          <pc:sldMk cId="3761256516" sldId="257"/>
        </pc:sldMkLst>
        <pc:spChg chg="mod">
          <ac:chgData name="Sathish Kumar Mani" userId="8723c60e-5f1e-41a7-8fbd-a6fa2edb0526" providerId="ADAL" clId="{E17F6F63-1176-4832-9404-E60A52700B99}" dt="2023-02-08T17:24:51.229" v="13" actId="26606"/>
          <ac:spMkLst>
            <pc:docMk/>
            <pc:sldMk cId="3761256516" sldId="257"/>
            <ac:spMk id="2" creationId="{E9133440-AEF3-9667-75F5-A00114DD354D}"/>
          </ac:spMkLst>
        </pc:spChg>
        <pc:spChg chg="mod">
          <ac:chgData name="Sathish Kumar Mani" userId="8723c60e-5f1e-41a7-8fbd-a6fa2edb0526" providerId="ADAL" clId="{E17F6F63-1176-4832-9404-E60A52700B99}" dt="2023-02-08T17:24:51.229" v="13" actId="26606"/>
          <ac:spMkLst>
            <pc:docMk/>
            <pc:sldMk cId="3761256516" sldId="257"/>
            <ac:spMk id="3" creationId="{1F47B5C0-03D6-7196-25B8-8A62D5A87593}"/>
          </ac:spMkLst>
        </pc:spChg>
        <pc:spChg chg="add">
          <ac:chgData name="Sathish Kumar Mani" userId="8723c60e-5f1e-41a7-8fbd-a6fa2edb0526" providerId="ADAL" clId="{E17F6F63-1176-4832-9404-E60A52700B99}" dt="2023-02-08T17:24:51.229" v="13" actId="26606"/>
          <ac:spMkLst>
            <pc:docMk/>
            <pc:sldMk cId="3761256516" sldId="257"/>
            <ac:spMk id="5" creationId="{1E234CF4-802C-4AA1-B540-36C3B838C462}"/>
          </ac:spMkLst>
        </pc:spChg>
        <pc:spChg chg="add">
          <ac:chgData name="Sathish Kumar Mani" userId="8723c60e-5f1e-41a7-8fbd-a6fa2edb0526" providerId="ADAL" clId="{E17F6F63-1176-4832-9404-E60A52700B99}" dt="2023-02-08T17:24:51.229" v="13" actId="26606"/>
          <ac:spMkLst>
            <pc:docMk/>
            <pc:sldMk cId="3761256516" sldId="257"/>
            <ac:spMk id="6" creationId="{A5271697-90F1-4A23-8EF2-0179F2EAFACB}"/>
          </ac:spMkLst>
        </pc:spChg>
        <pc:spChg chg="add">
          <ac:chgData name="Sathish Kumar Mani" userId="8723c60e-5f1e-41a7-8fbd-a6fa2edb0526" providerId="ADAL" clId="{E17F6F63-1176-4832-9404-E60A52700B99}" dt="2023-02-08T17:24:51.229" v="13" actId="26606"/>
          <ac:spMkLst>
            <pc:docMk/>
            <pc:sldMk cId="3761256516" sldId="257"/>
            <ac:spMk id="7" creationId="{D9F5512A-48E1-4C07-B75E-3CCC517B6804}"/>
          </ac:spMkLst>
        </pc:spChg>
        <pc:spChg chg="add del">
          <ac:chgData name="Sathish Kumar Mani" userId="8723c60e-5f1e-41a7-8fbd-a6fa2edb0526" providerId="ADAL" clId="{E17F6F63-1176-4832-9404-E60A52700B99}" dt="2023-02-08T17:24:06.075" v="1" actId="26606"/>
          <ac:spMkLst>
            <pc:docMk/>
            <pc:sldMk cId="3761256516" sldId="257"/>
            <ac:spMk id="8" creationId="{1E234CF4-802C-4AA1-B540-36C3B838C462}"/>
          </ac:spMkLst>
        </pc:spChg>
        <pc:spChg chg="add">
          <ac:chgData name="Sathish Kumar Mani" userId="8723c60e-5f1e-41a7-8fbd-a6fa2edb0526" providerId="ADAL" clId="{E17F6F63-1176-4832-9404-E60A52700B99}" dt="2023-02-08T17:24:51.229" v="13" actId="26606"/>
          <ac:spMkLst>
            <pc:docMk/>
            <pc:sldMk cId="3761256516" sldId="257"/>
            <ac:spMk id="9" creationId="{9D800584-727A-48CF-8223-244AD9717CAA}"/>
          </ac:spMkLst>
        </pc:spChg>
        <pc:spChg chg="add del">
          <ac:chgData name="Sathish Kumar Mani" userId="8723c60e-5f1e-41a7-8fbd-a6fa2edb0526" providerId="ADAL" clId="{E17F6F63-1176-4832-9404-E60A52700B99}" dt="2023-02-08T17:24:06.075" v="1" actId="26606"/>
          <ac:spMkLst>
            <pc:docMk/>
            <pc:sldMk cId="3761256516" sldId="257"/>
            <ac:spMk id="10" creationId="{A5271697-90F1-4A23-8EF2-0179F2EAFACB}"/>
          </ac:spMkLst>
        </pc:spChg>
        <pc:spChg chg="add del">
          <ac:chgData name="Sathish Kumar Mani" userId="8723c60e-5f1e-41a7-8fbd-a6fa2edb0526" providerId="ADAL" clId="{E17F6F63-1176-4832-9404-E60A52700B99}" dt="2023-02-08T17:24:06.075" v="1" actId="26606"/>
          <ac:spMkLst>
            <pc:docMk/>
            <pc:sldMk cId="3761256516" sldId="257"/>
            <ac:spMk id="12" creationId="{D9F5512A-48E1-4C07-B75E-3CCC517B6804}"/>
          </ac:spMkLst>
        </pc:spChg>
        <pc:spChg chg="add del">
          <ac:chgData name="Sathish Kumar Mani" userId="8723c60e-5f1e-41a7-8fbd-a6fa2edb0526" providerId="ADAL" clId="{E17F6F63-1176-4832-9404-E60A52700B99}" dt="2023-02-08T17:24:06.075" v="1" actId="26606"/>
          <ac:spMkLst>
            <pc:docMk/>
            <pc:sldMk cId="3761256516" sldId="257"/>
            <ac:spMk id="14" creationId="{9D800584-727A-48CF-8223-244AD9717CAA}"/>
          </ac:spMkLst>
        </pc:spChg>
        <pc:spChg chg="add del">
          <ac:chgData name="Sathish Kumar Mani" userId="8723c60e-5f1e-41a7-8fbd-a6fa2edb0526" providerId="ADAL" clId="{E17F6F63-1176-4832-9404-E60A52700B99}" dt="2023-02-08T17:24:37.183" v="11"/>
          <ac:spMkLst>
            <pc:docMk/>
            <pc:sldMk cId="3761256516" sldId="257"/>
            <ac:spMk id="38" creationId="{72B886CF-D3D5-4CDE-A0D0-35994223D8D7}"/>
          </ac:spMkLst>
        </pc:spChg>
        <pc:spChg chg="add del">
          <ac:chgData name="Sathish Kumar Mani" userId="8723c60e-5f1e-41a7-8fbd-a6fa2edb0526" providerId="ADAL" clId="{E17F6F63-1176-4832-9404-E60A52700B99}" dt="2023-02-08T17:24:37.183" v="11"/>
          <ac:spMkLst>
            <pc:docMk/>
            <pc:sldMk cId="3761256516" sldId="257"/>
            <ac:spMk id="39" creationId="{FC139937-FF72-463A-8CD1-5AFF723B298A}"/>
          </ac:spMkLst>
        </pc:spChg>
        <pc:spChg chg="add del">
          <ac:chgData name="Sathish Kumar Mani" userId="8723c60e-5f1e-41a7-8fbd-a6fa2edb0526" providerId="ADAL" clId="{E17F6F63-1176-4832-9404-E60A52700B99}" dt="2023-02-08T17:24:37.183" v="11"/>
          <ac:spMkLst>
            <pc:docMk/>
            <pc:sldMk cId="3761256516" sldId="257"/>
            <ac:spMk id="40" creationId="{5565521B-3AFA-45E0-B4C4-C6ED089C86E5}"/>
          </ac:spMkLst>
        </pc:spChg>
        <pc:grpChg chg="add">
          <ac:chgData name="Sathish Kumar Mani" userId="8723c60e-5f1e-41a7-8fbd-a6fa2edb0526" providerId="ADAL" clId="{E17F6F63-1176-4832-9404-E60A52700B99}" dt="2023-02-08T17:24:51.229" v="13" actId="26606"/>
          <ac:grpSpMkLst>
            <pc:docMk/>
            <pc:sldMk cId="3761256516" sldId="257"/>
            <ac:grpSpMk id="11" creationId="{B0CED441-B73B-4907-9AF2-614CEAC6A182}"/>
          </ac:grpSpMkLst>
        </pc:grpChg>
        <pc:grpChg chg="add del">
          <ac:chgData name="Sathish Kumar Mani" userId="8723c60e-5f1e-41a7-8fbd-a6fa2edb0526" providerId="ADAL" clId="{E17F6F63-1176-4832-9404-E60A52700B99}" dt="2023-02-08T17:24:06.075" v="1" actId="26606"/>
          <ac:grpSpMkLst>
            <pc:docMk/>
            <pc:sldMk cId="3761256516" sldId="257"/>
            <ac:grpSpMk id="16" creationId="{B0CED441-B73B-4907-9AF2-614CEAC6A182}"/>
          </ac:grpSpMkLst>
        </pc:grpChg>
      </pc:sldChg>
      <pc:sldChg chg="addSp delSp modSp mod delDesignElem">
        <pc:chgData name="Sathish Kumar Mani" userId="8723c60e-5f1e-41a7-8fbd-a6fa2edb0526" providerId="ADAL" clId="{E17F6F63-1176-4832-9404-E60A52700B99}" dt="2023-02-08T17:25:09.010" v="14" actId="26606"/>
        <pc:sldMkLst>
          <pc:docMk/>
          <pc:sldMk cId="1752830738" sldId="258"/>
        </pc:sldMkLst>
        <pc:spChg chg="add">
          <ac:chgData name="Sathish Kumar Mani" userId="8723c60e-5f1e-41a7-8fbd-a6fa2edb0526" providerId="ADAL" clId="{E17F6F63-1176-4832-9404-E60A52700B99}" dt="2023-02-08T17:25:09.010" v="14" actId="26606"/>
          <ac:spMkLst>
            <pc:docMk/>
            <pc:sldMk cId="1752830738" sldId="258"/>
            <ac:spMk id="9" creationId="{C62225A2-D3F0-45D1-9C47-B10375316553}"/>
          </ac:spMkLst>
        </pc:spChg>
        <pc:spChg chg="add">
          <ac:chgData name="Sathish Kumar Mani" userId="8723c60e-5f1e-41a7-8fbd-a6fa2edb0526" providerId="ADAL" clId="{E17F6F63-1176-4832-9404-E60A52700B99}" dt="2023-02-08T17:25:09.010" v="14" actId="26606"/>
          <ac:spMkLst>
            <pc:docMk/>
            <pc:sldMk cId="1752830738" sldId="258"/>
            <ac:spMk id="10" creationId="{1B9FBFA8-6AF4-4091-9C8B-DEC6D89338F0}"/>
          </ac:spMkLst>
        </pc:spChg>
        <pc:spChg chg="del">
          <ac:chgData name="Sathish Kumar Mani" userId="8723c60e-5f1e-41a7-8fbd-a6fa2edb0526" providerId="ADAL" clId="{E17F6F63-1176-4832-9404-E60A52700B99}" dt="2023-02-08T17:24:37.183" v="11"/>
          <ac:spMkLst>
            <pc:docMk/>
            <pc:sldMk cId="1752830738" sldId="258"/>
            <ac:spMk id="12" creationId="{C62225A2-D3F0-45D1-9C47-B10375316553}"/>
          </ac:spMkLst>
        </pc:spChg>
        <pc:spChg chg="del">
          <ac:chgData name="Sathish Kumar Mani" userId="8723c60e-5f1e-41a7-8fbd-a6fa2edb0526" providerId="ADAL" clId="{E17F6F63-1176-4832-9404-E60A52700B99}" dt="2023-02-08T17:24:37.183" v="11"/>
          <ac:spMkLst>
            <pc:docMk/>
            <pc:sldMk cId="1752830738" sldId="258"/>
            <ac:spMk id="14" creationId="{1B9FBFA8-6AF4-4091-9C8B-DEC6D89338F0}"/>
          </ac:spMkLst>
        </pc:spChg>
        <pc:picChg chg="mod">
          <ac:chgData name="Sathish Kumar Mani" userId="8723c60e-5f1e-41a7-8fbd-a6fa2edb0526" providerId="ADAL" clId="{E17F6F63-1176-4832-9404-E60A52700B99}" dt="2023-02-08T17:25:09.010" v="14" actId="26606"/>
          <ac:picMkLst>
            <pc:docMk/>
            <pc:sldMk cId="1752830738" sldId="258"/>
            <ac:picMk id="5" creationId="{62DB70B6-E03B-49C7-13EB-FDCBEB45307F}"/>
          </ac:picMkLst>
        </pc:picChg>
        <pc:picChg chg="mod">
          <ac:chgData name="Sathish Kumar Mani" userId="8723c60e-5f1e-41a7-8fbd-a6fa2edb0526" providerId="ADAL" clId="{E17F6F63-1176-4832-9404-E60A52700B99}" dt="2023-02-08T17:25:09.010" v="14" actId="26606"/>
          <ac:picMkLst>
            <pc:docMk/>
            <pc:sldMk cId="1752830738" sldId="258"/>
            <ac:picMk id="7" creationId="{E96B252B-97F8-C9B6-6A57-F5772770CCFA}"/>
          </ac:picMkLst>
        </pc:picChg>
      </pc:sldChg>
      <pc:sldChg chg="addSp delSp modSp mod delDesignElem">
        <pc:chgData name="Sathish Kumar Mani" userId="8723c60e-5f1e-41a7-8fbd-a6fa2edb0526" providerId="ADAL" clId="{E17F6F63-1176-4832-9404-E60A52700B99}" dt="2023-02-08T17:25:16.484" v="15" actId="26606"/>
        <pc:sldMkLst>
          <pc:docMk/>
          <pc:sldMk cId="2368951540" sldId="262"/>
        </pc:sldMkLst>
        <pc:spChg chg="mod">
          <ac:chgData name="Sathish Kumar Mani" userId="8723c60e-5f1e-41a7-8fbd-a6fa2edb0526" providerId="ADAL" clId="{E17F6F63-1176-4832-9404-E60A52700B99}" dt="2023-02-08T17:25:16.484" v="15" actId="26606"/>
          <ac:spMkLst>
            <pc:docMk/>
            <pc:sldMk cId="2368951540" sldId="262"/>
            <ac:spMk id="3" creationId="{1F47B5C0-03D6-7196-25B8-8A62D5A87593}"/>
          </ac:spMkLst>
        </pc:spChg>
        <pc:spChg chg="add">
          <ac:chgData name="Sathish Kumar Mani" userId="8723c60e-5f1e-41a7-8fbd-a6fa2edb0526" providerId="ADAL" clId="{E17F6F63-1176-4832-9404-E60A52700B99}" dt="2023-02-08T17:25:16.484" v="15" actId="26606"/>
          <ac:spMkLst>
            <pc:docMk/>
            <pc:sldMk cId="2368951540" sldId="262"/>
            <ac:spMk id="11" creationId="{C62225A2-D3F0-45D1-9C47-B10375316553}"/>
          </ac:spMkLst>
        </pc:spChg>
        <pc:spChg chg="del">
          <ac:chgData name="Sathish Kumar Mani" userId="8723c60e-5f1e-41a7-8fbd-a6fa2edb0526" providerId="ADAL" clId="{E17F6F63-1176-4832-9404-E60A52700B99}" dt="2023-02-08T17:24:37.183" v="11"/>
          <ac:spMkLst>
            <pc:docMk/>
            <pc:sldMk cId="2368951540" sldId="262"/>
            <ac:spMk id="12" creationId="{C62225A2-D3F0-45D1-9C47-B10375316553}"/>
          </ac:spMkLst>
        </pc:spChg>
        <pc:spChg chg="del">
          <ac:chgData name="Sathish Kumar Mani" userId="8723c60e-5f1e-41a7-8fbd-a6fa2edb0526" providerId="ADAL" clId="{E17F6F63-1176-4832-9404-E60A52700B99}" dt="2023-02-08T17:24:37.183" v="11"/>
          <ac:spMkLst>
            <pc:docMk/>
            <pc:sldMk cId="2368951540" sldId="262"/>
            <ac:spMk id="14" creationId="{1B9FBFA8-6AF4-4091-9C8B-DEC6D89338F0}"/>
          </ac:spMkLst>
        </pc:spChg>
        <pc:spChg chg="add">
          <ac:chgData name="Sathish Kumar Mani" userId="8723c60e-5f1e-41a7-8fbd-a6fa2edb0526" providerId="ADAL" clId="{E17F6F63-1176-4832-9404-E60A52700B99}" dt="2023-02-08T17:25:16.484" v="15" actId="26606"/>
          <ac:spMkLst>
            <pc:docMk/>
            <pc:sldMk cId="2368951540" sldId="262"/>
            <ac:spMk id="16" creationId="{1B9FBFA8-6AF4-4091-9C8B-DEC6D89338F0}"/>
          </ac:spMkLst>
        </pc:spChg>
        <pc:picChg chg="mod">
          <ac:chgData name="Sathish Kumar Mani" userId="8723c60e-5f1e-41a7-8fbd-a6fa2edb0526" providerId="ADAL" clId="{E17F6F63-1176-4832-9404-E60A52700B99}" dt="2023-02-08T17:25:16.484" v="15" actId="26606"/>
          <ac:picMkLst>
            <pc:docMk/>
            <pc:sldMk cId="2368951540" sldId="262"/>
            <ac:picMk id="6" creationId="{C75E3AD2-67A5-9F2B-2604-D42052F984D2}"/>
          </ac:picMkLst>
        </pc:picChg>
        <pc:picChg chg="mod">
          <ac:chgData name="Sathish Kumar Mani" userId="8723c60e-5f1e-41a7-8fbd-a6fa2edb0526" providerId="ADAL" clId="{E17F6F63-1176-4832-9404-E60A52700B99}" dt="2023-02-08T17:25:16.484" v="15" actId="26606"/>
          <ac:picMkLst>
            <pc:docMk/>
            <pc:sldMk cId="2368951540" sldId="262"/>
            <ac:picMk id="9" creationId="{F6F713D4-CA6A-1D79-47B3-D3742D712176}"/>
          </ac:picMkLst>
        </pc:picChg>
      </pc:sldChg>
      <pc:sldChg chg="addSp delSp modSp mod delDesignElem">
        <pc:chgData name="Sathish Kumar Mani" userId="8723c60e-5f1e-41a7-8fbd-a6fa2edb0526" providerId="ADAL" clId="{E17F6F63-1176-4832-9404-E60A52700B99}" dt="2023-02-08T17:25:20.223" v="16" actId="26606"/>
        <pc:sldMkLst>
          <pc:docMk/>
          <pc:sldMk cId="1282248602" sldId="263"/>
        </pc:sldMkLst>
        <pc:spChg chg="mod">
          <ac:chgData name="Sathish Kumar Mani" userId="8723c60e-5f1e-41a7-8fbd-a6fa2edb0526" providerId="ADAL" clId="{E17F6F63-1176-4832-9404-E60A52700B99}" dt="2023-02-08T17:25:20.223" v="16" actId="26606"/>
          <ac:spMkLst>
            <pc:docMk/>
            <pc:sldMk cId="1282248602" sldId="263"/>
            <ac:spMk id="3" creationId="{1F47B5C0-03D6-7196-25B8-8A62D5A87593}"/>
          </ac:spMkLst>
        </pc:spChg>
        <pc:spChg chg="del">
          <ac:chgData name="Sathish Kumar Mani" userId="8723c60e-5f1e-41a7-8fbd-a6fa2edb0526" providerId="ADAL" clId="{E17F6F63-1176-4832-9404-E60A52700B99}" dt="2023-02-08T17:24:37.183" v="11"/>
          <ac:spMkLst>
            <pc:docMk/>
            <pc:sldMk cId="1282248602" sldId="263"/>
            <ac:spMk id="12" creationId="{C62225A2-D3F0-45D1-9C47-B10375316553}"/>
          </ac:spMkLst>
        </pc:spChg>
        <pc:spChg chg="add">
          <ac:chgData name="Sathish Kumar Mani" userId="8723c60e-5f1e-41a7-8fbd-a6fa2edb0526" providerId="ADAL" clId="{E17F6F63-1176-4832-9404-E60A52700B99}" dt="2023-02-08T17:25:20.223" v="16" actId="26606"/>
          <ac:spMkLst>
            <pc:docMk/>
            <pc:sldMk cId="1282248602" sldId="263"/>
            <ac:spMk id="13" creationId="{C62225A2-D3F0-45D1-9C47-B10375316553}"/>
          </ac:spMkLst>
        </pc:spChg>
        <pc:spChg chg="del">
          <ac:chgData name="Sathish Kumar Mani" userId="8723c60e-5f1e-41a7-8fbd-a6fa2edb0526" providerId="ADAL" clId="{E17F6F63-1176-4832-9404-E60A52700B99}" dt="2023-02-08T17:24:37.183" v="11"/>
          <ac:spMkLst>
            <pc:docMk/>
            <pc:sldMk cId="1282248602" sldId="263"/>
            <ac:spMk id="14" creationId="{1B9FBFA8-6AF4-4091-9C8B-DEC6D89338F0}"/>
          </ac:spMkLst>
        </pc:spChg>
        <pc:spChg chg="add">
          <ac:chgData name="Sathish Kumar Mani" userId="8723c60e-5f1e-41a7-8fbd-a6fa2edb0526" providerId="ADAL" clId="{E17F6F63-1176-4832-9404-E60A52700B99}" dt="2023-02-08T17:25:20.223" v="16" actId="26606"/>
          <ac:spMkLst>
            <pc:docMk/>
            <pc:sldMk cId="1282248602" sldId="263"/>
            <ac:spMk id="15" creationId="{1B9FBFA8-6AF4-4091-9C8B-DEC6D89338F0}"/>
          </ac:spMkLst>
        </pc:spChg>
        <pc:picChg chg="mod">
          <ac:chgData name="Sathish Kumar Mani" userId="8723c60e-5f1e-41a7-8fbd-a6fa2edb0526" providerId="ADAL" clId="{E17F6F63-1176-4832-9404-E60A52700B99}" dt="2023-02-08T17:25:20.223" v="16" actId="26606"/>
          <ac:picMkLst>
            <pc:docMk/>
            <pc:sldMk cId="1282248602" sldId="263"/>
            <ac:picMk id="5" creationId="{A9EB475B-81BB-AE4E-5916-5D0D47F23BCB}"/>
          </ac:picMkLst>
        </pc:picChg>
        <pc:picChg chg="mod">
          <ac:chgData name="Sathish Kumar Mani" userId="8723c60e-5f1e-41a7-8fbd-a6fa2edb0526" providerId="ADAL" clId="{E17F6F63-1176-4832-9404-E60A52700B99}" dt="2023-02-08T17:25:20.223" v="16" actId="26606"/>
          <ac:picMkLst>
            <pc:docMk/>
            <pc:sldMk cId="1282248602" sldId="263"/>
            <ac:picMk id="8" creationId="{94839F3C-47D5-063C-B7A6-6D4B40EEDC52}"/>
          </ac:picMkLst>
        </pc:picChg>
      </pc:sldChg>
      <pc:sldChg chg="delSp del delDesignElem">
        <pc:chgData name="Sathish Kumar Mani" userId="8723c60e-5f1e-41a7-8fbd-a6fa2edb0526" providerId="ADAL" clId="{E17F6F63-1176-4832-9404-E60A52700B99}" dt="2023-02-08T17:26:55.613" v="31" actId="47"/>
        <pc:sldMkLst>
          <pc:docMk/>
          <pc:sldMk cId="755625169" sldId="264"/>
        </pc:sldMkLst>
        <pc:spChg chg="del">
          <ac:chgData name="Sathish Kumar Mani" userId="8723c60e-5f1e-41a7-8fbd-a6fa2edb0526" providerId="ADAL" clId="{E17F6F63-1176-4832-9404-E60A52700B99}" dt="2023-02-08T17:24:37.183" v="11"/>
          <ac:spMkLst>
            <pc:docMk/>
            <pc:sldMk cId="755625169" sldId="264"/>
            <ac:spMk id="12" creationId="{C62225A2-D3F0-45D1-9C47-B10375316553}"/>
          </ac:spMkLst>
        </pc:spChg>
        <pc:spChg chg="del">
          <ac:chgData name="Sathish Kumar Mani" userId="8723c60e-5f1e-41a7-8fbd-a6fa2edb0526" providerId="ADAL" clId="{E17F6F63-1176-4832-9404-E60A52700B99}" dt="2023-02-08T17:24:37.183" v="11"/>
          <ac:spMkLst>
            <pc:docMk/>
            <pc:sldMk cId="755625169" sldId="264"/>
            <ac:spMk id="14" creationId="{1B9FBFA8-6AF4-4091-9C8B-DEC6D89338F0}"/>
          </ac:spMkLst>
        </pc:spChg>
      </pc:sldChg>
      <pc:sldChg chg="addSp delSp modSp mod delDesignElem">
        <pc:chgData name="Sathish Kumar Mani" userId="8723c60e-5f1e-41a7-8fbd-a6fa2edb0526" providerId="ADAL" clId="{E17F6F63-1176-4832-9404-E60A52700B99}" dt="2023-02-08T17:25:54.558" v="22" actId="14100"/>
        <pc:sldMkLst>
          <pc:docMk/>
          <pc:sldMk cId="730652489" sldId="265"/>
        </pc:sldMkLst>
        <pc:spChg chg="mod">
          <ac:chgData name="Sathish Kumar Mani" userId="8723c60e-5f1e-41a7-8fbd-a6fa2edb0526" providerId="ADAL" clId="{E17F6F63-1176-4832-9404-E60A52700B99}" dt="2023-02-08T17:25:41.426" v="17" actId="26606"/>
          <ac:spMkLst>
            <pc:docMk/>
            <pc:sldMk cId="730652489" sldId="265"/>
            <ac:spMk id="3" creationId="{1F47B5C0-03D6-7196-25B8-8A62D5A87593}"/>
          </ac:spMkLst>
        </pc:spChg>
        <pc:spChg chg="del">
          <ac:chgData name="Sathish Kumar Mani" userId="8723c60e-5f1e-41a7-8fbd-a6fa2edb0526" providerId="ADAL" clId="{E17F6F63-1176-4832-9404-E60A52700B99}" dt="2023-02-08T17:24:37.183" v="11"/>
          <ac:spMkLst>
            <pc:docMk/>
            <pc:sldMk cId="730652489" sldId="265"/>
            <ac:spMk id="12" creationId="{C62225A2-D3F0-45D1-9C47-B10375316553}"/>
          </ac:spMkLst>
        </pc:spChg>
        <pc:spChg chg="add">
          <ac:chgData name="Sathish Kumar Mani" userId="8723c60e-5f1e-41a7-8fbd-a6fa2edb0526" providerId="ADAL" clId="{E17F6F63-1176-4832-9404-E60A52700B99}" dt="2023-02-08T17:25:41.426" v="17" actId="26606"/>
          <ac:spMkLst>
            <pc:docMk/>
            <pc:sldMk cId="730652489" sldId="265"/>
            <ac:spMk id="13" creationId="{C62225A2-D3F0-45D1-9C47-B10375316553}"/>
          </ac:spMkLst>
        </pc:spChg>
        <pc:spChg chg="del">
          <ac:chgData name="Sathish Kumar Mani" userId="8723c60e-5f1e-41a7-8fbd-a6fa2edb0526" providerId="ADAL" clId="{E17F6F63-1176-4832-9404-E60A52700B99}" dt="2023-02-08T17:24:37.183" v="11"/>
          <ac:spMkLst>
            <pc:docMk/>
            <pc:sldMk cId="730652489" sldId="265"/>
            <ac:spMk id="14" creationId="{1B9FBFA8-6AF4-4091-9C8B-DEC6D89338F0}"/>
          </ac:spMkLst>
        </pc:spChg>
        <pc:spChg chg="add">
          <ac:chgData name="Sathish Kumar Mani" userId="8723c60e-5f1e-41a7-8fbd-a6fa2edb0526" providerId="ADAL" clId="{E17F6F63-1176-4832-9404-E60A52700B99}" dt="2023-02-08T17:25:41.426" v="17" actId="26606"/>
          <ac:spMkLst>
            <pc:docMk/>
            <pc:sldMk cId="730652489" sldId="265"/>
            <ac:spMk id="15" creationId="{1B9FBFA8-6AF4-4091-9C8B-DEC6D89338F0}"/>
          </ac:spMkLst>
        </pc:spChg>
        <pc:picChg chg="mod ord">
          <ac:chgData name="Sathish Kumar Mani" userId="8723c60e-5f1e-41a7-8fbd-a6fa2edb0526" providerId="ADAL" clId="{E17F6F63-1176-4832-9404-E60A52700B99}" dt="2023-02-08T17:25:50.654" v="21" actId="14100"/>
          <ac:picMkLst>
            <pc:docMk/>
            <pc:sldMk cId="730652489" sldId="265"/>
            <ac:picMk id="6" creationId="{004770AF-C632-FE29-1876-4EC085C82504}"/>
          </ac:picMkLst>
        </pc:picChg>
        <pc:picChg chg="mod">
          <ac:chgData name="Sathish Kumar Mani" userId="8723c60e-5f1e-41a7-8fbd-a6fa2edb0526" providerId="ADAL" clId="{E17F6F63-1176-4832-9404-E60A52700B99}" dt="2023-02-08T17:25:54.558" v="22" actId="14100"/>
          <ac:picMkLst>
            <pc:docMk/>
            <pc:sldMk cId="730652489" sldId="265"/>
            <ac:picMk id="8" creationId="{62511A50-1136-1E57-5DB2-B5F4BDBEE612}"/>
          </ac:picMkLst>
        </pc:picChg>
      </pc:sldChg>
      <pc:sldChg chg="addSp delSp modSp add mod">
        <pc:chgData name="Sathish Kumar Mani" userId="8723c60e-5f1e-41a7-8fbd-a6fa2edb0526" providerId="ADAL" clId="{E17F6F63-1176-4832-9404-E60A52700B99}" dt="2023-02-08T17:26:49.020" v="30" actId="1076"/>
        <pc:sldMkLst>
          <pc:docMk/>
          <pc:sldMk cId="2346886650" sldId="266"/>
        </pc:sldMkLst>
        <pc:spChg chg="mod">
          <ac:chgData name="Sathish Kumar Mani" userId="8723c60e-5f1e-41a7-8fbd-a6fa2edb0526" providerId="ADAL" clId="{E17F6F63-1176-4832-9404-E60A52700B99}" dt="2023-02-08T17:26:29.130" v="24"/>
          <ac:spMkLst>
            <pc:docMk/>
            <pc:sldMk cId="2346886650" sldId="266"/>
            <ac:spMk id="3" creationId="{1F47B5C0-03D6-7196-25B8-8A62D5A87593}"/>
          </ac:spMkLst>
        </pc:spChg>
        <pc:picChg chg="add mod">
          <ac:chgData name="Sathish Kumar Mani" userId="8723c60e-5f1e-41a7-8fbd-a6fa2edb0526" providerId="ADAL" clId="{E17F6F63-1176-4832-9404-E60A52700B99}" dt="2023-02-08T17:26:44.202" v="29" actId="14100"/>
          <ac:picMkLst>
            <pc:docMk/>
            <pc:sldMk cId="2346886650" sldId="266"/>
            <ac:picMk id="4" creationId="{46D80048-DAA7-DF74-BB3D-56233928966B}"/>
          </ac:picMkLst>
        </pc:picChg>
        <pc:picChg chg="del">
          <ac:chgData name="Sathish Kumar Mani" userId="8723c60e-5f1e-41a7-8fbd-a6fa2edb0526" providerId="ADAL" clId="{E17F6F63-1176-4832-9404-E60A52700B99}" dt="2023-02-08T17:26:35.345" v="25" actId="478"/>
          <ac:picMkLst>
            <pc:docMk/>
            <pc:sldMk cId="2346886650" sldId="266"/>
            <ac:picMk id="5" creationId="{A9EB475B-81BB-AE4E-5916-5D0D47F23BCB}"/>
          </ac:picMkLst>
        </pc:picChg>
        <pc:picChg chg="mod">
          <ac:chgData name="Sathish Kumar Mani" userId="8723c60e-5f1e-41a7-8fbd-a6fa2edb0526" providerId="ADAL" clId="{E17F6F63-1176-4832-9404-E60A52700B99}" dt="2023-02-08T17:26:49.020" v="30" actId="1076"/>
          <ac:picMkLst>
            <pc:docMk/>
            <pc:sldMk cId="2346886650" sldId="266"/>
            <ac:picMk id="8" creationId="{94839F3C-47D5-063C-B7A6-6D4B40EEDC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81AD08-9586-4668-A628-9905DE7B6FEA}"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3937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1AD08-9586-4668-A628-9905DE7B6FEA}"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382643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1AD08-9586-4668-A628-9905DE7B6FEA}"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279276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1AD08-9586-4668-A628-9905DE7B6FEA}"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59372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1AD08-9586-4668-A628-9905DE7B6FEA}"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198343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81AD08-9586-4668-A628-9905DE7B6FEA}"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39267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81AD08-9586-4668-A628-9905DE7B6FEA}"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221474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81AD08-9586-4668-A628-9905DE7B6FEA}"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271613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1AD08-9586-4668-A628-9905DE7B6FEA}"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35929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81AD08-9586-4668-A628-9905DE7B6FEA}"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28714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81AD08-9586-4668-A628-9905DE7B6FEA}"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50FA3-67AA-4CCD-AD4C-1F422009F920}" type="slidenum">
              <a:rPr lang="en-US" smtClean="0"/>
              <a:t>‹#›</a:t>
            </a:fld>
            <a:endParaRPr lang="en-US"/>
          </a:p>
        </p:txBody>
      </p:sp>
    </p:spTree>
    <p:extLst>
      <p:ext uri="{BB962C8B-B14F-4D97-AF65-F5344CB8AC3E}">
        <p14:creationId xmlns:p14="http://schemas.microsoft.com/office/powerpoint/2010/main" val="345694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1AD08-9586-4668-A628-9905DE7B6FEA}" type="datetimeFigureOut">
              <a:rPr lang="en-US" smtClean="0"/>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0FA3-67AA-4CCD-AD4C-1F422009F920}" type="slidenum">
              <a:rPr lang="en-US" smtClean="0"/>
              <a:t>‹#›</a:t>
            </a:fld>
            <a:endParaRPr lang="en-US"/>
          </a:p>
        </p:txBody>
      </p:sp>
      <p:sp>
        <p:nvSpPr>
          <p:cNvPr id="7" name="TextBox 6">
            <a:extLst>
              <a:ext uri="{FF2B5EF4-FFF2-40B4-BE49-F238E27FC236}">
                <a16:creationId xmlns:a16="http://schemas.microsoft.com/office/drawing/2014/main" id="{364DAC43-36B8-88F4-FA67-5BC70D644F25}"/>
              </a:ext>
            </a:extLst>
          </p:cNvPr>
          <p:cNvSpPr txBox="1"/>
          <p:nvPr userDrawn="1">
            <p:extLst>
              <p:ext uri="{1162E1C5-73C7-4A58-AE30-91384D911F3F}">
                <p184:classification xmlns:p184="http://schemas.microsoft.com/office/powerpoint/2018/4/main" val="ftr"/>
              </p:ext>
            </p:extLst>
          </p:nvPr>
        </p:nvSpPr>
        <p:spPr>
          <a:xfrm>
            <a:off x="5550662" y="6705600"/>
            <a:ext cx="11191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Classified as Business</a:t>
            </a:r>
          </a:p>
        </p:txBody>
      </p:sp>
    </p:spTree>
    <p:extLst>
      <p:ext uri="{BB962C8B-B14F-4D97-AF65-F5344CB8AC3E}">
        <p14:creationId xmlns:p14="http://schemas.microsoft.com/office/powerpoint/2010/main" val="1619652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8164F8-8F86-48ED-9879-7BDA6DBD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67FBA6-539E-4DDE-AD82-6CC5B76A3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91540"/>
            <a:ext cx="7553836" cy="5074920"/>
          </a:xfrm>
          <a:prstGeom prst="rect">
            <a:avLst/>
          </a:prstGeom>
          <a:ln/>
          <a:effectLst>
            <a:outerShdw blurRad="406400" dist="317500" dir="5400000" sx="89000" sy="89000" rotWithShape="0">
              <a:prstClr val="black">
                <a:alpha val="15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35CCC-0DBB-96AF-4BCA-465E06507197}"/>
              </a:ext>
            </a:extLst>
          </p:cNvPr>
          <p:cNvSpPr>
            <a:spLocks noGrp="1"/>
          </p:cNvSpPr>
          <p:nvPr>
            <p:ph type="ctrTitle"/>
          </p:nvPr>
        </p:nvSpPr>
        <p:spPr>
          <a:xfrm>
            <a:off x="1406284" y="1223405"/>
            <a:ext cx="5864389" cy="4407380"/>
          </a:xfrm>
        </p:spPr>
        <p:txBody>
          <a:bodyPr anchor="ctr">
            <a:normAutofit/>
          </a:bodyPr>
          <a:lstStyle/>
          <a:p>
            <a:pPr algn="l"/>
            <a:r>
              <a:rPr lang="en-US" sz="6600">
                <a:solidFill>
                  <a:srgbClr val="FFFFFF"/>
                </a:solidFill>
              </a:rPr>
              <a:t>Lending Club Case Study</a:t>
            </a:r>
          </a:p>
        </p:txBody>
      </p:sp>
      <p:sp>
        <p:nvSpPr>
          <p:cNvPr id="3" name="Subtitle 2">
            <a:extLst>
              <a:ext uri="{FF2B5EF4-FFF2-40B4-BE49-F238E27FC236}">
                <a16:creationId xmlns:a16="http://schemas.microsoft.com/office/drawing/2014/main" id="{8BAD89E7-42EC-96E1-1CF9-4405CBE609A2}"/>
              </a:ext>
            </a:extLst>
          </p:cNvPr>
          <p:cNvSpPr>
            <a:spLocks noGrp="1"/>
          </p:cNvSpPr>
          <p:nvPr>
            <p:ph type="subTitle" idx="1"/>
          </p:nvPr>
        </p:nvSpPr>
        <p:spPr>
          <a:xfrm>
            <a:off x="7896736" y="891541"/>
            <a:ext cx="3572886" cy="5071108"/>
          </a:xfrm>
        </p:spPr>
        <p:txBody>
          <a:bodyPr anchor="ctr">
            <a:normAutofit/>
          </a:bodyPr>
          <a:lstStyle/>
          <a:p>
            <a:pPr algn="l"/>
            <a:r>
              <a:rPr lang="en-US" sz="2800"/>
              <a:t>By </a:t>
            </a:r>
          </a:p>
          <a:p>
            <a:pPr algn="l"/>
            <a:r>
              <a:rPr lang="en-US" sz="2800"/>
              <a:t>Sathish Kumar Mani</a:t>
            </a:r>
          </a:p>
        </p:txBody>
      </p:sp>
      <p:sp>
        <p:nvSpPr>
          <p:cNvPr id="12" name="Rectangle 11">
            <a:extLst>
              <a:ext uri="{FF2B5EF4-FFF2-40B4-BE49-F238E27FC236}">
                <a16:creationId xmlns:a16="http://schemas.microsoft.com/office/drawing/2014/main" id="{EEB7290B-BBFB-42CB-8E1E-5A0EDE0E1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267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1166650" y="1332952"/>
            <a:ext cx="3926898" cy="3921176"/>
          </a:xfrm>
        </p:spPr>
        <p:txBody>
          <a:bodyPr anchor="ctr">
            <a:normAutofit/>
          </a:bodyPr>
          <a:lstStyle/>
          <a:p>
            <a:r>
              <a:rPr lang="en-US" sz="5400" b="1" u="sng"/>
              <a:t>Problem Statement</a:t>
            </a:r>
          </a:p>
        </p:txBody>
      </p:sp>
      <p:grpSp>
        <p:nvGrpSpPr>
          <p:cNvPr id="11"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6421120" y="499833"/>
            <a:ext cx="5100320" cy="5581226"/>
          </a:xfrm>
        </p:spPr>
        <p:txBody>
          <a:bodyPr anchor="ctr">
            <a:normAutofit/>
          </a:bodyPr>
          <a:lstStyle/>
          <a:p>
            <a:pPr marL="0" indent="0">
              <a:buNone/>
            </a:pPr>
            <a:r>
              <a:rPr lang="en-US" sz="2200" b="0" i="0">
                <a:effectLst/>
              </a:rPr>
              <a:t>Lending Club company wants to understand the driving factors (or variables) behind loan default, i.e. factors strongly associated with default.  This knowledge can be used for portfolio management and risk assessment on the bad loan by the company. </a:t>
            </a:r>
            <a:endParaRPr lang="en-US" sz="2200"/>
          </a:p>
        </p:txBody>
      </p:sp>
    </p:spTree>
    <p:extLst>
      <p:ext uri="{BB962C8B-B14F-4D97-AF65-F5344CB8AC3E}">
        <p14:creationId xmlns:p14="http://schemas.microsoft.com/office/powerpoint/2010/main" val="37612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801099" y="1396289"/>
            <a:ext cx="4399093" cy="1325563"/>
          </a:xfrm>
        </p:spPr>
        <p:txBody>
          <a:bodyPr>
            <a:normAutofit/>
          </a:bodyPr>
          <a:lstStyle/>
          <a:p>
            <a:r>
              <a:rPr lang="en-US" b="1" u="sng"/>
              <a:t>Analysis and Conclusion</a:t>
            </a:r>
          </a:p>
        </p:txBody>
      </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805544" y="2871982"/>
            <a:ext cx="4399094" cy="3181684"/>
          </a:xfrm>
        </p:spPr>
        <p:txBody>
          <a:bodyPr anchor="t">
            <a:normAutofit/>
          </a:bodyPr>
          <a:lstStyle/>
          <a:p>
            <a:pPr rtl="0"/>
            <a:r>
              <a:rPr lang="en-US" sz="1800" b="0" i="0" dirty="0">
                <a:effectLst/>
              </a:rPr>
              <a:t>In order to make a thorough analysis of the data, let us start by stating that almost 83 % of the loans availed were fully paid and only 14% of the loans were charged off. When the repayment period is 36 months, the chances of repaying the loan are good.</a:t>
            </a:r>
          </a:p>
        </p:txBody>
      </p:sp>
      <p:sp>
        <p:nvSpPr>
          <p:cNvPr id="9" name="Freeform: Shape 11">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96B252B-97F8-C9B6-6A57-F5772770CCFA}"/>
              </a:ext>
            </a:extLst>
          </p:cNvPr>
          <p:cNvPicPr>
            <a:picLocks noChangeAspect="1"/>
          </p:cNvPicPr>
          <p:nvPr/>
        </p:nvPicPr>
        <p:blipFill>
          <a:blip r:embed="rId2"/>
          <a:stretch>
            <a:fillRect/>
          </a:stretch>
        </p:blipFill>
        <p:spPr>
          <a:xfrm>
            <a:off x="7242524" y="599325"/>
            <a:ext cx="4512226" cy="2741177"/>
          </a:xfrm>
          <a:prstGeom prst="rect">
            <a:avLst/>
          </a:prstGeom>
        </p:spPr>
      </p:pic>
      <p:pic>
        <p:nvPicPr>
          <p:cNvPr id="5" name="Picture 4">
            <a:extLst>
              <a:ext uri="{FF2B5EF4-FFF2-40B4-BE49-F238E27FC236}">
                <a16:creationId xmlns:a16="http://schemas.microsoft.com/office/drawing/2014/main" id="{62DB70B6-E03B-49C7-13EB-FDCBEB45307F}"/>
              </a:ext>
            </a:extLst>
          </p:cNvPr>
          <p:cNvPicPr>
            <a:picLocks noChangeAspect="1"/>
          </p:cNvPicPr>
          <p:nvPr/>
        </p:nvPicPr>
        <p:blipFill>
          <a:blip r:embed="rId3"/>
          <a:stretch>
            <a:fillRect/>
          </a:stretch>
        </p:blipFill>
        <p:spPr>
          <a:xfrm>
            <a:off x="7187612" y="4078759"/>
            <a:ext cx="4622052" cy="1860375"/>
          </a:xfrm>
          <a:prstGeom prst="rect">
            <a:avLst/>
          </a:prstGeom>
        </p:spPr>
      </p:pic>
    </p:spTree>
    <p:extLst>
      <p:ext uri="{BB962C8B-B14F-4D97-AF65-F5344CB8AC3E}">
        <p14:creationId xmlns:p14="http://schemas.microsoft.com/office/powerpoint/2010/main" val="17528307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801099" y="1396289"/>
            <a:ext cx="4399093" cy="1325563"/>
          </a:xfrm>
        </p:spPr>
        <p:txBody>
          <a:bodyPr>
            <a:normAutofit/>
          </a:bodyPr>
          <a:lstStyle/>
          <a:p>
            <a:r>
              <a:rPr lang="en-US" b="1" u="sng"/>
              <a:t>Analysis and Conclusion</a:t>
            </a:r>
          </a:p>
        </p:txBody>
      </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805544" y="2871982"/>
            <a:ext cx="4399094" cy="3181684"/>
          </a:xfrm>
        </p:spPr>
        <p:txBody>
          <a:bodyPr anchor="t">
            <a:normAutofit/>
          </a:bodyPr>
          <a:lstStyle/>
          <a:p>
            <a:pPr rtl="0"/>
            <a:r>
              <a:rPr lang="en-US" sz="1800" b="0" i="0" dirty="0">
                <a:effectLst/>
              </a:rPr>
              <a:t>It has been found that most of the borrowers are from rented homes and homeowners with mortgages and that charge-off cases are more prevalent among rented home borrowers.</a:t>
            </a:r>
            <a:endParaRPr lang="en-US" sz="1800" b="0" i="0">
              <a:effectLst/>
            </a:endParaRPr>
          </a:p>
        </p:txBody>
      </p:sp>
      <p:sp>
        <p:nvSpPr>
          <p:cNvPr id="11" name="Freeform: Shape 13">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75E3AD2-67A5-9F2B-2604-D42052F984D2}"/>
              </a:ext>
            </a:extLst>
          </p:cNvPr>
          <p:cNvPicPr>
            <a:picLocks noChangeAspect="1"/>
          </p:cNvPicPr>
          <p:nvPr/>
        </p:nvPicPr>
        <p:blipFill>
          <a:blip r:embed="rId2"/>
          <a:stretch>
            <a:fillRect/>
          </a:stretch>
        </p:blipFill>
        <p:spPr>
          <a:xfrm>
            <a:off x="7223801" y="599325"/>
            <a:ext cx="4549671" cy="2741177"/>
          </a:xfrm>
          <a:prstGeom prst="rect">
            <a:avLst/>
          </a:prstGeom>
        </p:spPr>
      </p:pic>
      <p:pic>
        <p:nvPicPr>
          <p:cNvPr id="9" name="Picture 8">
            <a:extLst>
              <a:ext uri="{FF2B5EF4-FFF2-40B4-BE49-F238E27FC236}">
                <a16:creationId xmlns:a16="http://schemas.microsoft.com/office/drawing/2014/main" id="{F6F713D4-CA6A-1D79-47B3-D3742D712176}"/>
              </a:ext>
            </a:extLst>
          </p:cNvPr>
          <p:cNvPicPr>
            <a:picLocks noChangeAspect="1"/>
          </p:cNvPicPr>
          <p:nvPr/>
        </p:nvPicPr>
        <p:blipFill>
          <a:blip r:embed="rId3"/>
          <a:stretch>
            <a:fillRect/>
          </a:stretch>
        </p:blipFill>
        <p:spPr>
          <a:xfrm>
            <a:off x="7187612" y="4275196"/>
            <a:ext cx="4622052" cy="1467501"/>
          </a:xfrm>
          <a:prstGeom prst="rect">
            <a:avLst/>
          </a:prstGeom>
        </p:spPr>
      </p:pic>
    </p:spTree>
    <p:extLst>
      <p:ext uri="{BB962C8B-B14F-4D97-AF65-F5344CB8AC3E}">
        <p14:creationId xmlns:p14="http://schemas.microsoft.com/office/powerpoint/2010/main" val="23689515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801099" y="1396289"/>
            <a:ext cx="4399093" cy="1325563"/>
          </a:xfrm>
        </p:spPr>
        <p:txBody>
          <a:bodyPr>
            <a:normAutofit/>
          </a:bodyPr>
          <a:lstStyle/>
          <a:p>
            <a:r>
              <a:rPr lang="en-US" b="1" u="sng" dirty="0"/>
              <a:t>Analysis and Conclusion</a:t>
            </a:r>
          </a:p>
        </p:txBody>
      </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805544" y="2871982"/>
            <a:ext cx="4399094" cy="3181684"/>
          </a:xfrm>
        </p:spPr>
        <p:txBody>
          <a:bodyPr anchor="t">
            <a:normAutofit/>
          </a:bodyPr>
          <a:lstStyle/>
          <a:p>
            <a:pPr rtl="0"/>
            <a:r>
              <a:rPr lang="en-US" sz="1800" b="0" i="0" dirty="0">
                <a:effectLst/>
              </a:rPr>
              <a:t>It is recommended that the company should cross-check the borrowers if the purpose of the loan is to consolidate debt, as there is a substantial risk of default.</a:t>
            </a:r>
          </a:p>
        </p:txBody>
      </p:sp>
      <p:sp>
        <p:nvSpPr>
          <p:cNvPr id="13" name="Freeform: Shape 12">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9EB475B-81BB-AE4E-5916-5D0D47F23BCB}"/>
              </a:ext>
            </a:extLst>
          </p:cNvPr>
          <p:cNvPicPr>
            <a:picLocks noChangeAspect="1"/>
          </p:cNvPicPr>
          <p:nvPr/>
        </p:nvPicPr>
        <p:blipFill>
          <a:blip r:embed="rId2"/>
          <a:stretch>
            <a:fillRect/>
          </a:stretch>
        </p:blipFill>
        <p:spPr>
          <a:xfrm>
            <a:off x="8306484" y="599325"/>
            <a:ext cx="2384306" cy="2741177"/>
          </a:xfrm>
          <a:prstGeom prst="rect">
            <a:avLst/>
          </a:prstGeom>
        </p:spPr>
      </p:pic>
      <p:pic>
        <p:nvPicPr>
          <p:cNvPr id="8" name="Picture 7">
            <a:extLst>
              <a:ext uri="{FF2B5EF4-FFF2-40B4-BE49-F238E27FC236}">
                <a16:creationId xmlns:a16="http://schemas.microsoft.com/office/drawing/2014/main" id="{94839F3C-47D5-063C-B7A6-6D4B40EEDC52}"/>
              </a:ext>
            </a:extLst>
          </p:cNvPr>
          <p:cNvPicPr>
            <a:picLocks noChangeAspect="1"/>
          </p:cNvPicPr>
          <p:nvPr/>
        </p:nvPicPr>
        <p:blipFill>
          <a:blip r:embed="rId3"/>
          <a:stretch>
            <a:fillRect/>
          </a:stretch>
        </p:blipFill>
        <p:spPr>
          <a:xfrm>
            <a:off x="7390041" y="3638358"/>
            <a:ext cx="4217194" cy="2741177"/>
          </a:xfrm>
          <a:prstGeom prst="rect">
            <a:avLst/>
          </a:prstGeom>
        </p:spPr>
      </p:pic>
    </p:spTree>
    <p:extLst>
      <p:ext uri="{BB962C8B-B14F-4D97-AF65-F5344CB8AC3E}">
        <p14:creationId xmlns:p14="http://schemas.microsoft.com/office/powerpoint/2010/main" val="12822486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801099" y="1396289"/>
            <a:ext cx="4399093" cy="1325563"/>
          </a:xfrm>
        </p:spPr>
        <p:txBody>
          <a:bodyPr>
            <a:normAutofit/>
          </a:bodyPr>
          <a:lstStyle/>
          <a:p>
            <a:r>
              <a:rPr lang="en-US" b="1" u="sng" dirty="0"/>
              <a:t>Analysis and Conclusion</a:t>
            </a:r>
          </a:p>
        </p:txBody>
      </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805544" y="2871982"/>
            <a:ext cx="4399094" cy="3181684"/>
          </a:xfrm>
        </p:spPr>
        <p:txBody>
          <a:bodyPr anchor="t">
            <a:normAutofit/>
          </a:bodyPr>
          <a:lstStyle/>
          <a:p>
            <a:pPr algn="l" rtl="0"/>
            <a:r>
              <a:rPr lang="en-US" sz="1800" b="0" i="0" dirty="0">
                <a:effectLst/>
              </a:rPr>
              <a:t>The fourth conclusion is that borrowers who take loans for a wedding, car, credit card, house improvement, or major purchase look promising since they have good repayment capacity.</a:t>
            </a:r>
          </a:p>
        </p:txBody>
      </p:sp>
      <p:sp>
        <p:nvSpPr>
          <p:cNvPr id="13" name="Freeform: Shape 12">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94839F3C-47D5-063C-B7A6-6D4B40EEDC52}"/>
              </a:ext>
            </a:extLst>
          </p:cNvPr>
          <p:cNvPicPr>
            <a:picLocks noChangeAspect="1"/>
          </p:cNvPicPr>
          <p:nvPr/>
        </p:nvPicPr>
        <p:blipFill>
          <a:blip r:embed="rId2"/>
          <a:stretch>
            <a:fillRect/>
          </a:stretch>
        </p:blipFill>
        <p:spPr>
          <a:xfrm>
            <a:off x="7297243" y="4007323"/>
            <a:ext cx="4217194" cy="2741177"/>
          </a:xfrm>
          <a:prstGeom prst="rect">
            <a:avLst/>
          </a:prstGeom>
        </p:spPr>
      </p:pic>
      <p:pic>
        <p:nvPicPr>
          <p:cNvPr id="4" name="Picture 3">
            <a:extLst>
              <a:ext uri="{FF2B5EF4-FFF2-40B4-BE49-F238E27FC236}">
                <a16:creationId xmlns:a16="http://schemas.microsoft.com/office/drawing/2014/main" id="{46D80048-DAA7-DF74-BB3D-56233928966B}"/>
              </a:ext>
            </a:extLst>
          </p:cNvPr>
          <p:cNvPicPr>
            <a:picLocks noChangeAspect="1"/>
          </p:cNvPicPr>
          <p:nvPr/>
        </p:nvPicPr>
        <p:blipFill>
          <a:blip r:embed="rId3"/>
          <a:stretch>
            <a:fillRect/>
          </a:stretch>
        </p:blipFill>
        <p:spPr>
          <a:xfrm>
            <a:off x="7297243" y="159223"/>
            <a:ext cx="3494582" cy="3688877"/>
          </a:xfrm>
          <a:prstGeom prst="rect">
            <a:avLst/>
          </a:prstGeom>
        </p:spPr>
      </p:pic>
    </p:spTree>
    <p:extLst>
      <p:ext uri="{BB962C8B-B14F-4D97-AF65-F5344CB8AC3E}">
        <p14:creationId xmlns:p14="http://schemas.microsoft.com/office/powerpoint/2010/main" val="23468866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440-AEF3-9667-75F5-A00114DD354D}"/>
              </a:ext>
            </a:extLst>
          </p:cNvPr>
          <p:cNvSpPr>
            <a:spLocks noGrp="1"/>
          </p:cNvSpPr>
          <p:nvPr>
            <p:ph type="title"/>
          </p:nvPr>
        </p:nvSpPr>
        <p:spPr>
          <a:xfrm>
            <a:off x="801099" y="1396289"/>
            <a:ext cx="4399093" cy="1325563"/>
          </a:xfrm>
        </p:spPr>
        <p:txBody>
          <a:bodyPr>
            <a:normAutofit/>
          </a:bodyPr>
          <a:lstStyle/>
          <a:p>
            <a:r>
              <a:rPr lang="en-US" b="1" u="sng" dirty="0"/>
              <a:t>Analysis and Conclusion</a:t>
            </a:r>
          </a:p>
        </p:txBody>
      </p:sp>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805544" y="2871982"/>
            <a:ext cx="4399094" cy="3181684"/>
          </a:xfrm>
        </p:spPr>
        <p:txBody>
          <a:bodyPr anchor="t">
            <a:normAutofit/>
          </a:bodyPr>
          <a:lstStyle/>
          <a:p>
            <a:pPr rtl="0"/>
            <a:r>
              <a:rPr lang="en-US" sz="1800" dirty="0"/>
              <a:t>The interesting point is there are some states which contribute more in borrowing and the business can be expanded on those regions, to name a few, CA, TX, NY, </a:t>
            </a:r>
            <a:r>
              <a:rPr lang="en-US" sz="1800"/>
              <a:t>etc</a:t>
            </a:r>
            <a:endParaRPr lang="en-US" sz="1800" b="0" i="0">
              <a:effectLst/>
            </a:endParaRPr>
          </a:p>
        </p:txBody>
      </p:sp>
      <p:sp>
        <p:nvSpPr>
          <p:cNvPr id="13" name="Freeform: Shape 12">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62511A50-1136-1E57-5DB2-B5F4BDBEE612}"/>
              </a:ext>
            </a:extLst>
          </p:cNvPr>
          <p:cNvPicPr>
            <a:picLocks noChangeAspect="1"/>
          </p:cNvPicPr>
          <p:nvPr/>
        </p:nvPicPr>
        <p:blipFill>
          <a:blip r:embed="rId2"/>
          <a:stretch>
            <a:fillRect/>
          </a:stretch>
        </p:blipFill>
        <p:spPr>
          <a:xfrm>
            <a:off x="6632180" y="1501392"/>
            <a:ext cx="2340370" cy="4160657"/>
          </a:xfrm>
          <a:prstGeom prst="rect">
            <a:avLst/>
          </a:prstGeom>
        </p:spPr>
      </p:pic>
      <p:pic>
        <p:nvPicPr>
          <p:cNvPr id="6" name="Picture 5">
            <a:extLst>
              <a:ext uri="{FF2B5EF4-FFF2-40B4-BE49-F238E27FC236}">
                <a16:creationId xmlns:a16="http://schemas.microsoft.com/office/drawing/2014/main" id="{004770AF-C632-FE29-1876-4EC085C82504}"/>
              </a:ext>
            </a:extLst>
          </p:cNvPr>
          <p:cNvPicPr>
            <a:picLocks noChangeAspect="1"/>
          </p:cNvPicPr>
          <p:nvPr/>
        </p:nvPicPr>
        <p:blipFill>
          <a:blip r:embed="rId3"/>
          <a:stretch>
            <a:fillRect/>
          </a:stretch>
        </p:blipFill>
        <p:spPr>
          <a:xfrm>
            <a:off x="9412090" y="1396289"/>
            <a:ext cx="2779910" cy="4276785"/>
          </a:xfrm>
          <a:prstGeom prst="rect">
            <a:avLst/>
          </a:prstGeom>
        </p:spPr>
      </p:pic>
    </p:spTree>
    <p:extLst>
      <p:ext uri="{BB962C8B-B14F-4D97-AF65-F5344CB8AC3E}">
        <p14:creationId xmlns:p14="http://schemas.microsoft.com/office/powerpoint/2010/main" val="73065248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7B5C0-03D6-7196-25B8-8A62D5A87593}"/>
              </a:ext>
            </a:extLst>
          </p:cNvPr>
          <p:cNvSpPr>
            <a:spLocks noGrp="1"/>
          </p:cNvSpPr>
          <p:nvPr>
            <p:ph idx="1"/>
          </p:nvPr>
        </p:nvSpPr>
        <p:spPr>
          <a:xfrm>
            <a:off x="4681537" y="2639949"/>
            <a:ext cx="2828925" cy="970026"/>
          </a:xfrm>
        </p:spPr>
        <p:txBody>
          <a:bodyPr>
            <a:normAutofit/>
          </a:bodyPr>
          <a:lstStyle/>
          <a:p>
            <a:pPr marL="0" indent="0" algn="l" rtl="0">
              <a:buNone/>
            </a:pPr>
            <a:r>
              <a:rPr lang="en-US" b="1" dirty="0">
                <a:solidFill>
                  <a:srgbClr val="222222"/>
                </a:solidFill>
              </a:rPr>
              <a:t>Thank you</a:t>
            </a:r>
            <a:endParaRPr lang="en-US" b="1" i="0" dirty="0">
              <a:solidFill>
                <a:srgbClr val="222222"/>
              </a:solidFill>
              <a:effectLst/>
            </a:endParaRPr>
          </a:p>
        </p:txBody>
      </p:sp>
    </p:spTree>
    <p:extLst>
      <p:ext uri="{BB962C8B-B14F-4D97-AF65-F5344CB8AC3E}">
        <p14:creationId xmlns:p14="http://schemas.microsoft.com/office/powerpoint/2010/main" val="980015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d6a82de-332f-43b8-a8a7-1928fd67507f}" enabled="1" method="Standard" siteId="{097464b8-069c-453e-9254-c17ec707310d}" removed="0"/>
</clbl:labelList>
</file>

<file path=docProps/app.xml><?xml version="1.0" encoding="utf-8"?>
<Properties xmlns="http://schemas.openxmlformats.org/officeDocument/2006/extended-properties" xmlns:vt="http://schemas.openxmlformats.org/officeDocument/2006/docPropsVTypes">
  <Template>Office Theme</Template>
  <TotalTime>42</TotalTime>
  <Words>255</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Lending Club Case Study</vt:lpstr>
      <vt:lpstr>Problem Statement</vt:lpstr>
      <vt:lpstr>Analysis and Conclusion</vt:lpstr>
      <vt:lpstr>Analysis and Conclusion</vt:lpstr>
      <vt:lpstr>Analysis and Conclusion</vt:lpstr>
      <vt:lpstr>Analysis and Conclusion</vt:lpstr>
      <vt:lpstr>Analysis and Conclusion</vt:lpstr>
      <vt:lpstr>PowerPoint Presentation</vt:lpstr>
    </vt:vector>
  </TitlesOfParts>
  <Company>Danfoss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Sathish Kumar Mani</dc:creator>
  <cp:lastModifiedBy>Sathish Kumar Mani</cp:lastModifiedBy>
  <cp:revision>1</cp:revision>
  <dcterms:created xsi:type="dcterms:W3CDTF">2023-02-08T16:44:29Z</dcterms:created>
  <dcterms:modified xsi:type="dcterms:W3CDTF">2023-02-08T17:27:19Z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Classified as Business</vt:lpwstr>
  </property>
</Properties>
</file>