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4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5F24-EA2F-472E-B564-3F71E6AE5E3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D593-638E-4159-A4C0-5AF9F641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0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5F24-EA2F-472E-B564-3F71E6AE5E3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D593-638E-4159-A4C0-5AF9F641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6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5F24-EA2F-472E-B564-3F71E6AE5E3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D593-638E-4159-A4C0-5AF9F641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4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5F24-EA2F-472E-B564-3F71E6AE5E3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D593-638E-4159-A4C0-5AF9F641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5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5F24-EA2F-472E-B564-3F71E6AE5E3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D593-638E-4159-A4C0-5AF9F641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6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5F24-EA2F-472E-B564-3F71E6AE5E3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D593-638E-4159-A4C0-5AF9F641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1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5F24-EA2F-472E-B564-3F71E6AE5E3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D593-638E-4159-A4C0-5AF9F641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5F24-EA2F-472E-B564-3F71E6AE5E3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D593-638E-4159-A4C0-5AF9F641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5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5F24-EA2F-472E-B564-3F71E6AE5E3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D593-638E-4159-A4C0-5AF9F641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65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5F24-EA2F-472E-B564-3F71E6AE5E3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D593-638E-4159-A4C0-5AF9F641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3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5F24-EA2F-472E-B564-3F71E6AE5E3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D593-638E-4159-A4C0-5AF9F641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8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5F24-EA2F-472E-B564-3F71E6AE5E3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4D593-638E-4159-A4C0-5AF9F641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1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1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20180426, bysam, indoors, object, business, newspaper, laptop, minimal,">
            <a:extLst>
              <a:ext uri="{FF2B5EF4-FFF2-40B4-BE49-F238E27FC236}">
                <a16:creationId xmlns:a16="http://schemas.microsoft.com/office/drawing/2014/main" id="{DF6018E5-DF22-4520-A62D-2DB3D2C2C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10" t="9" r="11391" b="-9"/>
          <a:stretch/>
        </p:blipFill>
        <p:spPr bwMode="auto">
          <a:xfrm>
            <a:off x="1" y="0"/>
            <a:ext cx="8999538" cy="899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3208C1D-4B32-40B6-8E34-D79D6EBBB98C}"/>
              </a:ext>
            </a:extLst>
          </p:cNvPr>
          <p:cNvSpPr/>
          <p:nvPr/>
        </p:nvSpPr>
        <p:spPr>
          <a:xfrm>
            <a:off x="0" y="0"/>
            <a:ext cx="8999537" cy="899953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327B56-D013-4FEF-B332-0F6D6EBC6915}"/>
              </a:ext>
            </a:extLst>
          </p:cNvPr>
          <p:cNvSpPr/>
          <p:nvPr/>
        </p:nvSpPr>
        <p:spPr>
          <a:xfrm>
            <a:off x="469659" y="3697505"/>
            <a:ext cx="8060220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  <a:effectLst>
                  <a:glow rad="114300">
                    <a:srgbClr val="00B0F0"/>
                  </a:glo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마케팅 </a:t>
            </a:r>
            <a:r>
              <a:rPr lang="ko-KR" altLang="en-US" sz="8000" dirty="0">
                <a:solidFill>
                  <a:schemeClr val="bg1"/>
                </a:solidFill>
                <a:effectLst>
                  <a:glow rad="114300">
                    <a:srgbClr val="00487E"/>
                  </a:glo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뉴스</a:t>
            </a:r>
            <a:r>
              <a:rPr lang="ko-KR" altLang="en-US" sz="8000" dirty="0">
                <a:solidFill>
                  <a:schemeClr val="bg1"/>
                </a:solidFill>
                <a:effectLst>
                  <a:glow rad="114300">
                    <a:srgbClr val="00B0F0"/>
                  </a:glo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모음 </a:t>
            </a:r>
            <a:endParaRPr lang="en-US" altLang="ko-KR" sz="8000" dirty="0">
              <a:solidFill>
                <a:schemeClr val="bg1"/>
              </a:solidFill>
              <a:effectLst>
                <a:glow rad="114300">
                  <a:srgbClr val="00B0F0"/>
                </a:glo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8000" dirty="0">
                <a:solidFill>
                  <a:schemeClr val="bg1"/>
                </a:solidFill>
                <a:effectLst>
                  <a:glow rad="114300">
                    <a:srgbClr val="00B0F0"/>
                  </a:glo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</a:t>
            </a:r>
            <a:r>
              <a:rPr lang="ko-KR" altLang="en-US" sz="8000" dirty="0">
                <a:solidFill>
                  <a:schemeClr val="bg1"/>
                </a:solidFill>
                <a:effectLst>
                  <a:glow rad="114300">
                    <a:srgbClr val="00B0F0"/>
                  </a:glo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</a:t>
            </a:r>
            <a:r>
              <a:rPr lang="en-US" altLang="ko-KR" sz="8000" dirty="0">
                <a:solidFill>
                  <a:schemeClr val="bg1"/>
                </a:solidFill>
                <a:effectLst>
                  <a:glow rad="114300">
                    <a:srgbClr val="00B0F0"/>
                  </a:glo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</a:t>
            </a:r>
            <a:r>
              <a:rPr lang="ko-KR" altLang="en-US" sz="8000" dirty="0">
                <a:solidFill>
                  <a:schemeClr val="bg1"/>
                </a:solidFill>
                <a:effectLst>
                  <a:glow rad="114300">
                    <a:srgbClr val="00B0F0"/>
                  </a:glo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 </a:t>
            </a:r>
          </a:p>
        </p:txBody>
      </p:sp>
      <p:pic>
        <p:nvPicPr>
          <p:cNvPr id="8" name="Picture 6" descr="SNS 설명서 Title-01.png 표시 중">
            <a:extLst>
              <a:ext uri="{FF2B5EF4-FFF2-40B4-BE49-F238E27FC236}">
                <a16:creationId xmlns:a16="http://schemas.microsoft.com/office/drawing/2014/main" id="{F67D81E4-B91C-4C29-8901-5A096F1B2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84" y="2538853"/>
            <a:ext cx="1158652" cy="115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88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7</Words>
  <Application>Microsoft Office PowerPoint</Application>
  <PresentationFormat>사용자 지정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배달의민족 도현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Dayoung</dc:creator>
  <cp:lastModifiedBy>Dayoung</cp:lastModifiedBy>
  <cp:revision>21</cp:revision>
  <dcterms:created xsi:type="dcterms:W3CDTF">2018-07-10T06:56:45Z</dcterms:created>
  <dcterms:modified xsi:type="dcterms:W3CDTF">2018-08-08T02:14:16Z</dcterms:modified>
</cp:coreProperties>
</file>