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663F-9815-4786-84AA-7D62024B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48FBD-A6D0-4118-87F7-2CAAE6CB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EECF-7879-4D1F-B8C3-6C7587F8016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7D72F9-8CAD-4CBC-B542-9625646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01A38-EDDB-40DC-899E-CDA2D1E4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F689-7CAA-475B-8FEA-4763A4E02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3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8E1040-BA50-445F-B568-173CB2E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2DD09-62B0-4AFF-A619-87B44EA7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CA00F-9177-40AB-B34D-EE13A2A49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EECF-7879-4D1F-B8C3-6C7587F8016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F111A-D3E2-4EC6-9AE1-603FBCA4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EEF78-0E33-46D1-92AC-6263855DE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F689-7CAA-475B-8FEA-4763A4E02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6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084A5F6-E7CC-4470-AC9E-AF8679C1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F6609-BC00-4C15-B1C0-8FE30128F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0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A5C787C-D895-46B1-8EB1-E0513D23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828FA4-C8FD-4209-BA08-736B7A270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0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DAAD224-3371-451A-AC2A-BDA55F1D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DD148-8924-4C3A-ADE0-81C67933BB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B63DFD2-761D-4224-AD22-37B22434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E0766-92AF-49C2-BBB3-38931F7D87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9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2A8EB44-4B2C-4943-9731-1FE6AEC0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3C574-49C8-4F5C-AEE5-84B25415BF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64D75CD-9720-4430-B066-EBC36DB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216A0A-3756-4379-8AA9-5E7EF1257A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2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12E9D82-7387-4FDA-9506-B19C5E89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55BF3-E64F-4241-8441-A291AAC2C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2485E42-8DA0-4C87-A495-58D1C2E5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486639-165F-4F5F-A477-FCC18793A8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B0F4329-3B45-409E-A50D-5FB8A47A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F5748-82D9-4E71-8BF5-845C1B83AA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AC8DAD8-3BD5-4313-A3B9-6045388C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B29D1-4DC7-4AB3-BF27-36D17DD8F9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9C69F41-276A-49AC-977C-C34961D2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331479-B40F-476A-99CD-8202EF4BB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18E998D-4D28-4F8D-8C46-4F5E588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FD9829-E724-4444-B12F-AD83676BCC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D91868D-D1E4-4D2D-9055-E67734AF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9E1EE-4D5E-410E-BC28-167E5BDFF6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A5BBC8F-3B35-4502-BCD0-A4E0AF2E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594EFA-5AAC-4A78-AB6E-5550AC12C4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50750C1-BD51-4BF2-9905-0B223F4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7C5A8-6842-49FE-9D62-725C97E6D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4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69F20DF-8419-40FD-A08D-C80827C3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CF345-F29A-445D-91ED-10D0DE6AF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9570357-D421-4909-852D-2169FCA5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7EF1DF-7C4B-4AAE-8DA9-92D2062A73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7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AB16B06-3CA9-488A-9CCD-84361A4D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D39E7-073D-4BB1-9841-6824BC78B8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E39DD5C-BC87-4A3F-9071-AA19E9E8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B2C9F-C51B-4464-8347-77F2D4E95B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3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5451153-CDB4-466C-A5C1-73B2F015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F5CFE0-DFB2-4ED0-97E3-C9C5DE5DCC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B7E8BD2-59D7-459D-8E58-52961DDB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B6871-6A95-4E7A-A1B7-490275882E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7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DE19C17-F349-44A0-AA24-10E14B03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D2522-6CCD-49BF-88AE-136A3B1CA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0AB29E2-4738-4C78-8EDF-F555032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438E3-3887-47FF-87F3-3FD59ADA8C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8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80327C5-6EBF-4D07-9416-939F2641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68EBC-09FB-43BF-AADB-A72559714F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9815A9C-41ED-4E25-B9EA-0CCA6C27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FC143D-0D45-4EDB-B69A-C3CFE014D1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F2E27CB-B560-4A73-A7B2-26654C9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09C138-A0E4-4697-A2D3-D2038BDF3E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7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4A3127F-FD43-426D-BD45-FA39F96B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87DF4-F4C1-4EB5-8322-ADC391217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4CA9CA1-5FC8-44BE-9A43-7A2A4C23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3D531-3F90-4A05-B506-28A64E73BD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D83A0CA-2047-49BD-A093-1618B6A6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CDCEE-1168-49FE-BC24-BE588F363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4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0D43088-41B6-4132-91BD-8022947D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38DD4D-13A6-4E76-9148-D2EB3DB97A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30</Slides>
  <Notes>0</Notes>
  <HiddenSlides>8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</cp:revision>
  <dcterms:created xsi:type="dcterms:W3CDTF">2018-12-23T02:56:40Z</dcterms:created>
  <dcterms:modified xsi:type="dcterms:W3CDTF">2018-12-23T02:56:40Z</dcterms:modified>
</cp:coreProperties>
</file>