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5" r:id="rId4"/>
    <p:sldId id="264" r:id="rId5"/>
    <p:sldId id="267" r:id="rId6"/>
    <p:sldId id="268" r:id="rId7"/>
    <p:sldId id="271" r:id="rId8"/>
    <p:sldId id="269" r:id="rId9"/>
    <p:sldId id="270" r:id="rId10"/>
    <p:sldId id="266" r:id="rId11"/>
    <p:sldId id="257" r:id="rId12"/>
    <p:sldId id="263" r:id="rId13"/>
    <p:sldId id="259" r:id="rId14"/>
    <p:sldId id="261" r:id="rId15"/>
    <p:sldId id="262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34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0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5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6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60A0-C818-4A3E-982B-771783500E29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09BE-A679-49A6-A722-9A81E7971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1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losseum.iptime.org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losseum.iptime.org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8963" y="2292103"/>
            <a:ext cx="9894073" cy="2289975"/>
          </a:xfrm>
        </p:spPr>
        <p:txBody>
          <a:bodyPr anchor="ctr">
            <a:noAutofit/>
          </a:bodyPr>
          <a:lstStyle/>
          <a:p>
            <a:pPr algn="ctr"/>
            <a:r>
              <a:rPr lang="en-US" altLang="ko-KR" sz="13800" spc="-150" dirty="0" smtClean="0">
                <a:latin typeface="한컴 윤고딕 740" panose="02000503000000000000" pitchFamily="2" charset="-127"/>
                <a:ea typeface="한컴 윤고딕 740" panose="02000503000000000000" pitchFamily="2" charset="-127"/>
              </a:rPr>
              <a:t>Colosseum</a:t>
            </a:r>
            <a:endParaRPr lang="ko-KR" altLang="en-US" sz="13800" spc="-150" dirty="0">
              <a:latin typeface="한컴 윤고딕 740" panose="02000503000000000000" pitchFamily="2" charset="-127"/>
              <a:ea typeface="한컴 윤고딕 740" panose="02000503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-106" y="4598262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02350" y="6488668"/>
            <a:ext cx="24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20605 </a:t>
            </a:r>
            <a:r>
              <a:rPr lang="ko-KR" altLang="en-US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김민석</a:t>
            </a:r>
            <a:endParaRPr lang="ko-KR" altLang="en-US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63075" y="4098446"/>
            <a:ext cx="10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콜로세움</a:t>
            </a:r>
            <a:endParaRPr lang="ko-KR" altLang="en-US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06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111" y="2562225"/>
            <a:ext cx="10583778" cy="1733550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콜로세움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4111" y="3943099"/>
            <a:ext cx="10583778" cy="655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colosseum</a:t>
            </a:r>
            <a:endParaRPr lang="ko-KR" altLang="en-US" sz="28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12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4/0_Colosseum_-_Rome_111001_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552" y="-688650"/>
            <a:ext cx="12348552" cy="823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4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.namu.moe/r/https%3A%2F%2Fnamu.wiki%2Ffile%2F%25ED%258C%258C%25EC%259D%25BC%253A8Szgx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004"/>
            <a:ext cx="12293600" cy="92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hlinkClick r:id="rId2"/>
          </p:cNvPr>
          <p:cNvSpPr txBox="1">
            <a:spLocks/>
          </p:cNvSpPr>
          <p:nvPr/>
        </p:nvSpPr>
        <p:spPr>
          <a:xfrm>
            <a:off x="804111" y="2562225"/>
            <a:ext cx="10583778" cy="173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주요기능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4598261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04111" y="3943099"/>
            <a:ext cx="10583778" cy="655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main function</a:t>
            </a:r>
            <a:endParaRPr lang="ko-KR" altLang="en-US" sz="28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73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04111" y="1072195"/>
            <a:ext cx="10583778" cy="4713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주식매매</a:t>
            </a:r>
            <a:endParaRPr lang="en-US" altLang="ko-KR" sz="9600" spc="-150" dirty="0" smtClean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커뮤니티</a:t>
            </a:r>
            <a:endParaRPr lang="en-US" altLang="ko-KR" sz="9600" spc="-150" dirty="0" smtClean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9600" spc="-150" dirty="0" err="1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최신뉴스</a:t>
            </a:r>
            <a:endParaRPr lang="en-US" altLang="ko-KR" sz="9600" spc="-150" dirty="0" smtClean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16200000">
            <a:off x="9926230" y="4592230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hlinkClick r:id="rId2"/>
          </p:cNvPr>
          <p:cNvSpPr txBox="1">
            <a:spLocks/>
          </p:cNvSpPr>
          <p:nvPr/>
        </p:nvSpPr>
        <p:spPr>
          <a:xfrm>
            <a:off x="0" y="2562225"/>
            <a:ext cx="12192000" cy="173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콜로세움으로 이동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10800000">
            <a:off x="9926230" y="0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6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04111" y="2562225"/>
            <a:ext cx="10583778" cy="173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감사합니다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0" y="0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04111" y="3943099"/>
            <a:ext cx="10583778" cy="655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spc="-150" dirty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t</a:t>
            </a:r>
            <a:r>
              <a:rPr lang="en-US" altLang="ko-KR" sz="28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hank you</a:t>
            </a:r>
            <a:endParaRPr lang="ko-KR" altLang="en-US" sz="28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9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111" y="2562225"/>
            <a:ext cx="10583778" cy="1733550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개요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16200000">
            <a:off x="9926230" y="4598262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4111" y="3943099"/>
            <a:ext cx="10583778" cy="655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spc="-150" dirty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introduction</a:t>
            </a:r>
            <a:endParaRPr lang="ko-KR" altLang="en-US" sz="28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6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v_page_badges.jpg (980×46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89" y="1612035"/>
            <a:ext cx="9334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2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390525"/>
            <a:ext cx="114395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04111" y="2562225"/>
            <a:ext cx="10583778" cy="1733550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캡슐화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0800000">
            <a:off x="9926230" y="0"/>
            <a:ext cx="2265770" cy="226577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04111" y="3943099"/>
            <a:ext cx="10583778" cy="655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spc="-150" dirty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encapsulation</a:t>
            </a:r>
            <a:endParaRPr lang="ko-KR" altLang="en-US" sz="28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11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59" y="200025"/>
            <a:ext cx="8176857" cy="645795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7962" y="2562225"/>
            <a:ext cx="3686969" cy="1733550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HTML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8" y="2651826"/>
            <a:ext cx="11684600" cy="16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8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307962" y="1715512"/>
            <a:ext cx="3686969" cy="400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spc="-150" dirty="0" err="1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l</a:t>
            </a:r>
            <a:r>
              <a:rPr lang="en-US" altLang="ko-KR" sz="2800" spc="-150" dirty="0" err="1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oad_asset</a:t>
            </a:r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()</a:t>
            </a:r>
          </a:p>
          <a:p>
            <a:pPr algn="ctr"/>
            <a:r>
              <a:rPr lang="en-US" altLang="ko-KR" sz="2800" spc="-150" dirty="0" err="1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l</a:t>
            </a:r>
            <a:r>
              <a:rPr lang="en-US" altLang="ko-KR" sz="2800" spc="-150" dirty="0" err="1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oad_chart</a:t>
            </a:r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()</a:t>
            </a:r>
          </a:p>
          <a:p>
            <a:pPr algn="ctr"/>
            <a:r>
              <a:rPr lang="en-US" altLang="ko-KR" sz="2800" spc="-150" dirty="0" err="1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l</a:t>
            </a:r>
            <a:r>
              <a:rPr lang="en-US" altLang="ko-KR" sz="2800" spc="-150" dirty="0" err="1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oad_board</a:t>
            </a:r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()</a:t>
            </a:r>
          </a:p>
          <a:p>
            <a:pPr algn="ctr"/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write()</a:t>
            </a:r>
          </a:p>
          <a:p>
            <a:pPr algn="ctr"/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read()</a:t>
            </a:r>
          </a:p>
          <a:p>
            <a:pPr algn="ctr"/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recommend()</a:t>
            </a:r>
          </a:p>
          <a:p>
            <a:pPr algn="ctr"/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.</a:t>
            </a:r>
          </a:p>
          <a:p>
            <a:pPr algn="ctr"/>
            <a:r>
              <a:rPr lang="en-US" altLang="ko-KR" sz="2800" spc="-150" dirty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.</a:t>
            </a:r>
            <a:endParaRPr lang="en-US" altLang="ko-KR" sz="2800" spc="-150" dirty="0" smtClean="0">
              <a:solidFill>
                <a:schemeClr val="bg2">
                  <a:lumMod val="75000"/>
                </a:schemeClr>
              </a:solidFill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7962" y="2562225"/>
            <a:ext cx="3686969" cy="1733550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JS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66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307962" y="1715512"/>
            <a:ext cx="3686969" cy="400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spc="-150" dirty="0" err="1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sql</a:t>
            </a:r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()</a:t>
            </a:r>
          </a:p>
          <a:p>
            <a:pPr algn="ctr"/>
            <a:r>
              <a:rPr lang="en-US" altLang="ko-KR" sz="2800" spc="-150" dirty="0" err="1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getStock</a:t>
            </a:r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()</a:t>
            </a:r>
          </a:p>
          <a:p>
            <a:pPr algn="ctr"/>
            <a:r>
              <a:rPr lang="en-US" altLang="ko-KR" sz="2800" spc="-150" dirty="0" err="1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num_to_han_s</a:t>
            </a:r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()</a:t>
            </a:r>
          </a:p>
          <a:p>
            <a:pPr algn="ctr"/>
            <a:r>
              <a:rPr lang="en-US" altLang="ko-KR" sz="2800" spc="-150" dirty="0" err="1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time_elapsed_string</a:t>
            </a:r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()</a:t>
            </a:r>
          </a:p>
          <a:p>
            <a:pPr algn="ctr"/>
            <a:r>
              <a:rPr lang="en-US" altLang="ko-KR" sz="2800" spc="-150" dirty="0" smtClean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.</a:t>
            </a:r>
          </a:p>
          <a:p>
            <a:pPr algn="ctr"/>
            <a:r>
              <a:rPr lang="en-US" altLang="ko-KR" sz="2800" spc="-150" dirty="0">
                <a:solidFill>
                  <a:schemeClr val="bg2">
                    <a:lumMod val="75000"/>
                  </a:schemeClr>
                </a:solidFill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.</a:t>
            </a:r>
            <a:endParaRPr lang="en-US" altLang="ko-KR" sz="2800" spc="-150" dirty="0" smtClean="0">
              <a:solidFill>
                <a:schemeClr val="bg2">
                  <a:lumMod val="75000"/>
                </a:schemeClr>
              </a:solidFill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7962" y="2562225"/>
            <a:ext cx="3686969" cy="1733550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spc="-150" dirty="0" smtClean="0"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PHP</a:t>
            </a:r>
            <a:endParaRPr lang="ko-KR" altLang="en-US" sz="9600" spc="-150" dirty="0">
              <a:latin typeface="한컴 윤고딕 720" panose="02000503000000000000" pitchFamily="2" charset="-127"/>
              <a:ea typeface="한컴 윤고딕 72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05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48</Words>
  <Application>Microsoft Office PowerPoint</Application>
  <PresentationFormat>와이드스크린</PresentationFormat>
  <Paragraphs>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한컴 윤고딕 720</vt:lpstr>
      <vt:lpstr>한컴 윤고딕 740</vt:lpstr>
      <vt:lpstr>Arial</vt:lpstr>
      <vt:lpstr>Office 테마</vt:lpstr>
      <vt:lpstr>Colosseum</vt:lpstr>
      <vt:lpstr>개요</vt:lpstr>
      <vt:lpstr>PowerPoint 프레젠테이션</vt:lpstr>
      <vt:lpstr>PowerPoint 프레젠테이션</vt:lpstr>
      <vt:lpstr>캡슐화</vt:lpstr>
      <vt:lpstr>HTML</vt:lpstr>
      <vt:lpstr>PowerPoint 프레젠테이션</vt:lpstr>
      <vt:lpstr>JS</vt:lpstr>
      <vt:lpstr>PHP</vt:lpstr>
      <vt:lpstr>콜로세움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Colosseum</dc:title>
  <dc:creator>WEB-KMS</dc:creator>
  <cp:lastModifiedBy>WEB-KMS</cp:lastModifiedBy>
  <cp:revision>14</cp:revision>
  <dcterms:created xsi:type="dcterms:W3CDTF">2015-12-11T07:59:40Z</dcterms:created>
  <dcterms:modified xsi:type="dcterms:W3CDTF">2015-12-14T08:40:19Z</dcterms:modified>
</cp:coreProperties>
</file>