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638-FDC1-4D96-AC41-650E5B14DF9F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145B-EE0B-4521-8900-DC79D384E3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76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638-FDC1-4D96-AC41-650E5B14DF9F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145B-EE0B-4521-8900-DC79D384E3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696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638-FDC1-4D96-AC41-650E5B14DF9F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145B-EE0B-4521-8900-DC79D384E3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11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638-FDC1-4D96-AC41-650E5B14DF9F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145B-EE0B-4521-8900-DC79D384E3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187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638-FDC1-4D96-AC41-650E5B14DF9F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145B-EE0B-4521-8900-DC79D384E3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617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638-FDC1-4D96-AC41-650E5B14DF9F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145B-EE0B-4521-8900-DC79D384E3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114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638-FDC1-4D96-AC41-650E5B14DF9F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145B-EE0B-4521-8900-DC79D384E3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5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638-FDC1-4D96-AC41-650E5B14DF9F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145B-EE0B-4521-8900-DC79D384E3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41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638-FDC1-4D96-AC41-650E5B14DF9F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145B-EE0B-4521-8900-DC79D384E3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80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638-FDC1-4D96-AC41-650E5B14DF9F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145B-EE0B-4521-8900-DC79D384E3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81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638-FDC1-4D96-AC41-650E5B14DF9F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145B-EE0B-4521-8900-DC79D384E3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337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60638-FDC1-4D96-AC41-650E5B14DF9F}" type="datetimeFigureOut">
              <a:rPr lang="en-CA" smtClean="0"/>
              <a:t>2025-02-10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C145B-EE0B-4521-8900-DC79D384E3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57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890" y="270029"/>
            <a:ext cx="7886700" cy="754100"/>
          </a:xfrm>
        </p:spPr>
        <p:txBody>
          <a:bodyPr/>
          <a:lstStyle/>
          <a:p>
            <a:r>
              <a:rPr lang="en-CA" dirty="0" smtClean="0"/>
              <a:t>Parts of a Computer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150" t="6550" r="7766" b="5398"/>
          <a:stretch/>
        </p:blipFill>
        <p:spPr>
          <a:xfrm>
            <a:off x="3643906" y="2249426"/>
            <a:ext cx="1900080" cy="14923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779" r="3781" b="4653"/>
          <a:stretch/>
        </p:blipFill>
        <p:spPr>
          <a:xfrm flipV="1">
            <a:off x="3284526" y="4155035"/>
            <a:ext cx="2618841" cy="751844"/>
          </a:xfrm>
          <a:prstGeom prst="rect">
            <a:avLst/>
          </a:prstGeom>
        </p:spPr>
      </p:pic>
      <p:pic>
        <p:nvPicPr>
          <p:cNvPr id="1027" name="Picture 3" descr="DELL MS 116-BK Wired Optical Mouse - DELL : Flipkart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550" y="3558847"/>
            <a:ext cx="253728" cy="51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mazon.com: Dell Optiplex 7060 SFF Desktop - 8th Gen Intel Core i7-8700  6-Core Processor up to 4.60 GHz, 16GB DDR4 Memory, 512GB Solid State Drive,  Intel UHD Graphics 630, DVD Burner, Win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58" y="2395426"/>
            <a:ext cx="756224" cy="232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16966" y="1013159"/>
            <a:ext cx="694944" cy="4901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Power Button</a:t>
            </a:r>
            <a:endParaRPr lang="en-CA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416966" y="1759309"/>
            <a:ext cx="694944" cy="4901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Audio Output</a:t>
            </a:r>
            <a:endParaRPr lang="en-CA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416966" y="2516432"/>
            <a:ext cx="694944" cy="4901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USB Port</a:t>
            </a:r>
            <a:endParaRPr lang="en-CA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400297" y="3251610"/>
            <a:ext cx="694944" cy="4901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USB-C Port</a:t>
            </a:r>
            <a:endParaRPr lang="en-CA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0428" y="2395426"/>
            <a:ext cx="829117" cy="25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8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BBAC42B6B0C642B49D73401AA0931B" ma:contentTypeVersion="16" ma:contentTypeDescription="Create a new document." ma:contentTypeScope="" ma:versionID="fdf7aea508483febaa602a986024e5b1">
  <xsd:schema xmlns:xsd="http://www.w3.org/2001/XMLSchema" xmlns:xs="http://www.w3.org/2001/XMLSchema" xmlns:p="http://schemas.microsoft.com/office/2006/metadata/properties" xmlns:ns3="56ebc8cb-c452-4c09-8238-767c0920d491" xmlns:ns4="8640b1f4-1b13-4382-9294-edd34b52f6a1" targetNamespace="http://schemas.microsoft.com/office/2006/metadata/properties" ma:root="true" ma:fieldsID="1991369fcbcda792679ebf59dc11b21f" ns3:_="" ns4:_="">
    <xsd:import namespace="56ebc8cb-c452-4c09-8238-767c0920d491"/>
    <xsd:import namespace="8640b1f4-1b13-4382-9294-edd34b52f6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MediaLengthInSecond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ebc8cb-c452-4c09-8238-767c0920d4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0b1f4-1b13-4382-9294-edd34b52f6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6ebc8cb-c452-4c09-8238-767c0920d491" xsi:nil="true"/>
  </documentManagement>
</p:properties>
</file>

<file path=customXml/itemProps1.xml><?xml version="1.0" encoding="utf-8"?>
<ds:datastoreItem xmlns:ds="http://schemas.openxmlformats.org/officeDocument/2006/customXml" ds:itemID="{C28C6C05-6F25-4351-A8CF-92168299BE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739386-128C-45C3-BA28-2284F81A4E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ebc8cb-c452-4c09-8238-767c0920d491"/>
    <ds:schemaRef ds:uri="8640b1f4-1b13-4382-9294-edd34b52f6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F29C5B-8B02-45D8-B458-4E8F8A4DABBF}">
  <ds:schemaRefs>
    <ds:schemaRef ds:uri="8640b1f4-1b13-4382-9294-edd34b52f6a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56ebc8cb-c452-4c09-8238-767c0920d49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12</Words>
  <Application>Microsoft Office PowerPoint</Application>
  <PresentationFormat>Letter Paper (8.5x11 in)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Parts of a Computer</vt:lpstr>
    </vt:vector>
  </TitlesOfParts>
  <Company>North Vancouver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Parts of a Computer</dc:title>
  <dc:creator>Michelle Ahoy</dc:creator>
  <cp:lastModifiedBy>Michelle Ahoy</cp:lastModifiedBy>
  <cp:revision>3</cp:revision>
  <dcterms:created xsi:type="dcterms:W3CDTF">2025-02-05T20:04:29Z</dcterms:created>
  <dcterms:modified xsi:type="dcterms:W3CDTF">2025-02-10T18:46:22Z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0x010100FFBBAC42B6B0C642B49D73401AA0931B</vt:lpwstr>
  </property>
</Properties>
</file>