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8E-357E-4F3F-B959-FAE7831D51E9}" type="datetimeFigureOut">
              <a:rPr lang="zh-CN" altLang="en-US" smtClean="0"/>
              <a:pPr/>
              <a:t>2010/10/24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861E-4AAB-46AA-AD84-BFB20F274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8E-357E-4F3F-B959-FAE7831D51E9}" type="datetimeFigureOut">
              <a:rPr lang="zh-CN" altLang="en-US" smtClean="0"/>
              <a:pPr/>
              <a:t>2010/10/24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861E-4AAB-46AA-AD84-BFB20F274F3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8E-357E-4F3F-B959-FAE7831D51E9}" type="datetimeFigureOut">
              <a:rPr lang="zh-CN" altLang="en-US" smtClean="0"/>
              <a:pPr/>
              <a:t>2010/10/24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861E-4AAB-46AA-AD84-BFB20F274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C78E268E-357E-4F3F-B959-FAE7831D51E9}" type="datetimeFigureOut">
              <a:rPr lang="zh-CN" altLang="en-US" smtClean="0"/>
              <a:pPr/>
              <a:t>2010/10/24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861E-4AAB-46AA-AD84-BFB20F274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8E-357E-4F3F-B959-FAE7831D51E9}" type="datetimeFigureOut">
              <a:rPr lang="zh-CN" altLang="en-US" smtClean="0"/>
              <a:pPr/>
              <a:t>2010/10/24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861E-4AAB-46AA-AD84-BFB20F274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8E-357E-4F3F-B959-FAE7831D51E9}" type="datetimeFigureOut">
              <a:rPr lang="zh-CN" altLang="en-US" smtClean="0"/>
              <a:pPr/>
              <a:t>2010/10/24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861E-4AAB-46AA-AD84-BFB20F274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8E-357E-4F3F-B959-FAE7831D51E9}" type="datetimeFigureOut">
              <a:rPr lang="zh-CN" altLang="en-US" smtClean="0"/>
              <a:pPr/>
              <a:t>2010/10/24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861E-4AAB-46AA-AD84-BFB20F274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8E-357E-4F3F-B959-FAE7831D51E9}" type="datetimeFigureOut">
              <a:rPr lang="zh-CN" altLang="en-US" smtClean="0"/>
              <a:pPr/>
              <a:t>2010/10/24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861E-4AAB-46AA-AD84-BFB20F274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8E-357E-4F3F-B959-FAE7831D51E9}" type="datetimeFigureOut">
              <a:rPr lang="zh-CN" altLang="en-US" smtClean="0"/>
              <a:pPr/>
              <a:t>2010/10/24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861E-4AAB-46AA-AD84-BFB20F274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8E-357E-4F3F-B959-FAE7831D51E9}" type="datetimeFigureOut">
              <a:rPr lang="zh-CN" altLang="en-US" smtClean="0"/>
              <a:pPr/>
              <a:t>2010/10/24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861E-4AAB-46AA-AD84-BFB20F274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8E-357E-4F3F-B959-FAE7831D51E9}" type="datetimeFigureOut">
              <a:rPr lang="zh-CN" altLang="en-US" smtClean="0"/>
              <a:pPr/>
              <a:t>2010/10/24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861E-4AAB-46AA-AD84-BFB20F274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78E268E-357E-4F3F-B959-FAE7831D51E9}" type="datetimeFigureOut">
              <a:rPr lang="zh-CN" altLang="en-US" smtClean="0"/>
              <a:pPr/>
              <a:t>2010/10/24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4DC861E-4AAB-46AA-AD84-BFB20F274F3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基于</a:t>
            </a:r>
            <a:r>
              <a:rPr lang="en-US" altLang="zh-CN" smtClean="0">
                <a:latin typeface="华文隶书" pitchFamily="2" charset="-122"/>
                <a:ea typeface="华文隶书" pitchFamily="2" charset="-122"/>
              </a:rPr>
              <a:t>Web</a:t>
            </a:r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的鱼类检索系统</a:t>
            </a:r>
            <a:endParaRPr lang="zh-CN" altLang="en-US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项目介绍</a:t>
            </a:r>
            <a:endParaRPr lang="zh-CN" altLang="en-US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algn="l"/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例子（</a:t>
            </a:r>
            <a:r>
              <a:rPr lang="en-US" altLang="zh-CN" smtClean="0">
                <a:latin typeface="华文隶书" pitchFamily="2" charset="-122"/>
                <a:ea typeface="华文隶书" pitchFamily="2" charset="-122"/>
              </a:rPr>
              <a:t>jsp</a:t>
            </a:r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1. 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在浏览器中输入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url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地址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服务器开始从数据库中取得数据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3. 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组装数据进入页面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4. 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返回组装好的页面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356992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&lt;div&gt;</a:t>
            </a:r>
          </a:p>
          <a:p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&lt;% out.print("Hello World!"); %&gt;</a:t>
            </a:r>
            <a:endParaRPr lang="en-US" altLang="zh-CN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&lt;/div&gt;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157192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&lt;div&gt;</a:t>
            </a:r>
          </a:p>
          <a:p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Hello World!</a:t>
            </a:r>
          </a:p>
          <a:p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algn="l"/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例子（</a:t>
            </a:r>
            <a:r>
              <a:rPr lang="en-US" altLang="zh-CN" smtClean="0">
                <a:latin typeface="华文隶书" pitchFamily="2" charset="-122"/>
                <a:ea typeface="华文隶书" pitchFamily="2" charset="-122"/>
              </a:rPr>
              <a:t>AJAX</a:t>
            </a:r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1. 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在浏览器中输入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url</a:t>
            </a:r>
          </a:p>
          <a:p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服务器返回静态页面（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.html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），页面中含有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JavaScript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代码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3. 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浏览器加载完静态页面后触发某些事件，事件响应代码就是页面中的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JavaScript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代码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4. js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发起请求、服务器端返回数据、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js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通过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DOM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操作动态更新页面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algn="l"/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困难之处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JavaScript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编程（还行，怎么行？）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代码的组织（难以组织、伪面向对象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+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动态语言、我们学的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OO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原则用不大上）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解决方法：</a:t>
            </a:r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GWT</a:t>
            </a:r>
            <a:endParaRPr lang="zh-CN" altLang="en-US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algn="l"/>
            <a:r>
              <a:rPr lang="en-US" altLang="zh-CN" smtClean="0">
                <a:latin typeface="华文隶书" pitchFamily="2" charset="-122"/>
                <a:ea typeface="华文隶书" pitchFamily="2" charset="-122"/>
              </a:rPr>
              <a:t>GWT</a:t>
            </a:r>
            <a:endParaRPr lang="zh-CN" altLang="en-US" smtClean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使用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编写，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GWT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编译器将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Java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编译成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JavaScript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，同时针对各种浏览器做了代码优化（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做了大部分本应该是美工的工作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）。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对我们来说：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不用学习</a:t>
            </a:r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JavaScript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，不用学习美工知识。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algn="l"/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如何学习</a:t>
            </a:r>
            <a:r>
              <a:rPr lang="en-US" altLang="zh-CN" smtClean="0">
                <a:latin typeface="华文隶书" pitchFamily="2" charset="-122"/>
                <a:ea typeface="华文隶书" pitchFamily="2" charset="-122"/>
              </a:rPr>
              <a:t>GWT </a:t>
            </a:r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不需要完整学习</a:t>
            </a:r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GWT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的方方面面，选择我们需要的即可。</a:t>
            </a:r>
            <a:endParaRPr lang="en-US" altLang="zh-CN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我们需要的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个方面：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3429000"/>
          <a:ext cx="8064896" cy="2560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39020"/>
                <a:gridCol w="4825876"/>
              </a:tblGrid>
              <a:tr h="433985"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华文新魏" pitchFamily="2" charset="-122"/>
                          <a:ea typeface="华文新魏" pitchFamily="2" charset="-122"/>
                        </a:rPr>
                        <a:t>方面</a:t>
                      </a:r>
                      <a:endParaRPr lang="zh-CN" altLang="en-US" sz="240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华文新魏" pitchFamily="2" charset="-122"/>
                          <a:ea typeface="华文新魏" pitchFamily="2" charset="-122"/>
                        </a:rPr>
                        <a:t>具体内容</a:t>
                      </a:r>
                      <a:endParaRPr lang="zh-CN" altLang="en-US" sz="240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</a:tr>
              <a:tr h="746882">
                <a:tc>
                  <a:txBody>
                    <a:bodyPr/>
                    <a:lstStyle/>
                    <a:p>
                      <a:r>
                        <a:rPr lang="en-US" altLang="zh-CN" sz="2400" smtClean="0">
                          <a:latin typeface="华文新魏" pitchFamily="2" charset="-122"/>
                          <a:ea typeface="华文新魏" pitchFamily="2" charset="-122"/>
                        </a:rPr>
                        <a:t>DOM</a:t>
                      </a:r>
                      <a:r>
                        <a:rPr lang="zh-CN" altLang="en-US" sz="2400" smtClean="0">
                          <a:latin typeface="华文新魏" pitchFamily="2" charset="-122"/>
                          <a:ea typeface="华文新魏" pitchFamily="2" charset="-122"/>
                        </a:rPr>
                        <a:t>操作</a:t>
                      </a:r>
                      <a:endParaRPr lang="zh-CN" altLang="en-US" sz="240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华文新魏" pitchFamily="2" charset="-122"/>
                          <a:ea typeface="华文新魏" pitchFamily="2" charset="-122"/>
                        </a:rPr>
                        <a:t>对</a:t>
                      </a:r>
                      <a:r>
                        <a:rPr lang="en-US" altLang="zh-CN" sz="2400" smtClean="0">
                          <a:latin typeface="华文新魏" pitchFamily="2" charset="-122"/>
                          <a:ea typeface="华文新魏" pitchFamily="2" charset="-122"/>
                        </a:rPr>
                        <a:t>HTML</a:t>
                      </a:r>
                      <a:r>
                        <a:rPr lang="zh-CN" altLang="en-US" sz="2400" smtClean="0">
                          <a:latin typeface="华文新魏" pitchFamily="2" charset="-122"/>
                          <a:ea typeface="华文新魏" pitchFamily="2" charset="-122"/>
                        </a:rPr>
                        <a:t>元素的创建、删除、插入、选择</a:t>
                      </a:r>
                      <a:endParaRPr lang="zh-CN" altLang="en-US" sz="240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</a:tr>
              <a:tr h="759475"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华文新魏" pitchFamily="2" charset="-122"/>
                          <a:ea typeface="华文新魏" pitchFamily="2" charset="-122"/>
                        </a:rPr>
                        <a:t>通信操作</a:t>
                      </a:r>
                      <a:endParaRPr lang="zh-CN" altLang="en-US" sz="240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lang="en-US" altLang="zh-CN" sz="2400" smtClean="0">
                          <a:latin typeface="华文新魏" pitchFamily="2" charset="-122"/>
                          <a:ea typeface="华文新魏" pitchFamily="2" charset="-122"/>
                        </a:rPr>
                        <a:t>AJAX</a:t>
                      </a:r>
                      <a:r>
                        <a:rPr lang="zh-CN" altLang="en-US" sz="2400" smtClean="0">
                          <a:latin typeface="华文新魏" pitchFamily="2" charset="-122"/>
                          <a:ea typeface="华文新魏" pitchFamily="2" charset="-122"/>
                        </a:rPr>
                        <a:t>方式发送和接收数据、如何读取</a:t>
                      </a:r>
                      <a:r>
                        <a:rPr lang="en-US" altLang="zh-CN" sz="2400" smtClean="0">
                          <a:latin typeface="华文新魏" pitchFamily="2" charset="-122"/>
                          <a:ea typeface="华文新魏" pitchFamily="2" charset="-122"/>
                        </a:rPr>
                        <a:t>json</a:t>
                      </a:r>
                      <a:r>
                        <a:rPr lang="zh-CN" altLang="en-US" sz="2400" smtClean="0">
                          <a:latin typeface="华文新魏" pitchFamily="2" charset="-122"/>
                          <a:ea typeface="华文新魏" pitchFamily="2" charset="-122"/>
                        </a:rPr>
                        <a:t>格式的数据</a:t>
                      </a:r>
                      <a:endParaRPr lang="zh-CN" altLang="en-US" sz="240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</a:tr>
              <a:tr h="433985"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华文新魏" pitchFamily="2" charset="-122"/>
                          <a:ea typeface="华文新魏" pitchFamily="2" charset="-122"/>
                        </a:rPr>
                        <a:t>动画效果（最后）</a:t>
                      </a:r>
                      <a:endParaRPr lang="zh-CN" altLang="en-US" sz="240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华文新魏" pitchFamily="2" charset="-122"/>
                          <a:ea typeface="华文新魏" pitchFamily="2" charset="-122"/>
                        </a:rPr>
                        <a:t>美观即可</a:t>
                      </a:r>
                      <a:endParaRPr lang="zh-CN" altLang="en-US" sz="2400"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分组技术要求</a:t>
            </a:r>
            <a:endParaRPr lang="zh-CN" altLang="en-US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Web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前端：</a:t>
            </a:r>
            <a:r>
              <a:rPr lang="en-US" altLang="zh-CN" err="1" smtClean="0">
                <a:latin typeface="华文新魏" pitchFamily="2" charset="-122"/>
                <a:ea typeface="华文新魏" pitchFamily="2" charset="-122"/>
              </a:rPr>
              <a:t>GWT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界面美观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Web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后端：</a:t>
            </a:r>
            <a:r>
              <a:rPr lang="en-US" altLang="zh-CN" err="1" smtClean="0">
                <a:latin typeface="华文新魏" pitchFamily="2" charset="-122"/>
                <a:ea typeface="华文新魏" pitchFamily="2" charset="-122"/>
              </a:rPr>
              <a:t>Servlet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Tomcat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、集成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数据组：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了解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OWL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格式、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XML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读写、文件读写、数据库读写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算法组：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包装特征向量矩阵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algn="l"/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项目立题</a:t>
            </a:r>
            <a:endParaRPr lang="zh-CN" altLang="en-US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什么是检索？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纸版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检索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电子版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检索（人机对话）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如何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实现？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algn="l"/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数据建模（内存）</a:t>
            </a:r>
            <a:endParaRPr lang="zh-CN" altLang="en-US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为了表示物种间的关系：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树型结构</a:t>
            </a:r>
            <a:endParaRPr lang="en-US" altLang="zh-CN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为了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实现检索过程中的问答：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特征矩阵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algn="l"/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数据存储（外存）</a:t>
            </a:r>
            <a:endParaRPr lang="zh-CN" altLang="en-US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为了描述物种信息：</a:t>
            </a:r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OWL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数据库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中的存储结构（树型结构  转换  关系型）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algn="l"/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第一阶段完成</a:t>
            </a:r>
            <a:endParaRPr lang="zh-CN" altLang="en-US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实现了基本功能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可用于单机版架构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下一步：如何</a:t>
            </a:r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Web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化？</a:t>
            </a:r>
            <a:endParaRPr lang="en-US" altLang="zh-CN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algn="l"/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如何</a:t>
            </a:r>
            <a:r>
              <a:rPr lang="en-US" altLang="zh-CN" smtClean="0">
                <a:latin typeface="华文隶书" pitchFamily="2" charset="-122"/>
                <a:ea typeface="华文隶书" pitchFamily="2" charset="-122"/>
              </a:rPr>
              <a:t>Web</a:t>
            </a:r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化？</a:t>
            </a:r>
            <a:endParaRPr lang="zh-CN" altLang="en-US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传统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Web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中的通信方式：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表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单</a:t>
            </a:r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/url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参数</a:t>
            </a:r>
            <a:endParaRPr lang="en-US" altLang="zh-CN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缺点：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用户体验差、需要用到动态网页技术（</a:t>
            </a:r>
            <a:r>
              <a:rPr lang="en-US" altLang="zh-CN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jsp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asp.net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）、前后台代码混排、消耗服务端更多的</a:t>
            </a:r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CPU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资源、需要学习更多</a:t>
            </a:r>
            <a:r>
              <a:rPr lang="en-US" altLang="zh-CN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J2EE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知识。</a:t>
            </a:r>
            <a:endParaRPr lang="en-US" altLang="zh-CN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我们需要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用户体验良好（炫）、避免学习</a:t>
            </a:r>
            <a:r>
              <a:rPr lang="en-US" altLang="zh-CN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jsp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（基本只</a:t>
            </a:r>
            <a:r>
              <a:rPr lang="en-US" altLang="zh-CN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J2SE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）、降低服务端</a:t>
            </a:r>
            <a:r>
              <a:rPr lang="en-US" altLang="zh-C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CPU</a:t>
            </a:r>
            <a:r>
              <a:rPr lang="zh-CN" alt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资源、系统响应速度快（非常快）</a:t>
            </a:r>
            <a:endParaRPr lang="en-US" altLang="zh-CN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algn="l"/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答案是</a:t>
            </a:r>
            <a:r>
              <a:rPr lang="en-US" altLang="zh-CN" smtClean="0">
                <a:latin typeface="华文隶书" pitchFamily="2" charset="-122"/>
                <a:ea typeface="华文隶书" pitchFamily="2" charset="-122"/>
              </a:rPr>
              <a:t>AJAX</a:t>
            </a:r>
            <a:endParaRPr lang="zh-CN" altLang="en-US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What is AJAX?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604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XMLHTTPRequest</a:t>
            </a:r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req</a:t>
            </a:r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= new </a:t>
            </a:r>
            <a:r>
              <a:rPr lang="en-US" altLang="zh-CN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XMLHTTPRequest</a:t>
            </a:r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req.url</a:t>
            </a:r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 = "";</a:t>
            </a:r>
          </a:p>
          <a:p>
            <a:r>
              <a:rPr lang="en-US" altLang="zh-CN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req.data</a:t>
            </a:r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= "";</a:t>
            </a:r>
          </a:p>
          <a:p>
            <a:r>
              <a:rPr lang="en-US" altLang="zh-CN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req.send</a:t>
            </a:r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(callback);</a:t>
            </a:r>
          </a:p>
          <a:p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… …</a:t>
            </a:r>
          </a:p>
          <a:p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… …</a:t>
            </a:r>
          </a:p>
          <a:p>
            <a:r>
              <a:rPr lang="en-US" altLang="zh-CN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unction callback(data) {</a:t>
            </a:r>
          </a:p>
          <a:p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	// Show data with DOM action.</a:t>
            </a:r>
            <a:endParaRPr lang="en-US" altLang="zh-CN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  <a:p>
            <a:endParaRPr lang="zh-CN" altLang="en-US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78092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通过异步通信方式与服务端进行交互、用户感觉不到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472514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动态向网页中添加数据、实现了炫的效果</a:t>
            </a:r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5589240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2400" smtClean="0">
                <a:latin typeface="华文新魏" pitchFamily="2" charset="-122"/>
                <a:ea typeface="华文新魏" pitchFamily="2" charset="-122"/>
              </a:rPr>
              <a:t>JavaScript</a:t>
            </a:r>
            <a:r>
              <a:rPr lang="zh-CN" altLang="en-US" sz="2400" smtClean="0">
                <a:latin typeface="华文新魏" pitchFamily="2" charset="-122"/>
                <a:ea typeface="华文新魏" pitchFamily="2" charset="-122"/>
              </a:rPr>
              <a:t>实现</a:t>
            </a:r>
            <a:endParaRPr lang="zh-CN" altLang="en-US" sz="240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pPr algn="l"/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比较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83768" y="1700808"/>
            <a:ext cx="6050747" cy="4392488"/>
          </a:xfrm>
          <a:prstGeom prst="rect">
            <a:avLst/>
          </a:prstGeom>
          <a:ln w="12700" cap="sq">
            <a:noFill/>
            <a:miter lim="800000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71600" y="198884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jsp</a:t>
            </a:r>
            <a:endParaRPr lang="zh-CN" altLang="en-US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64502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Ajax</a:t>
            </a:r>
            <a:endParaRPr lang="zh-CN" altLang="en-US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22920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Ajax+Restful</a:t>
            </a:r>
            <a:endParaRPr lang="zh-CN" altLang="en-US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162</TotalTime>
  <Words>545</Words>
  <Application>Microsoft Office PowerPoint</Application>
  <PresentationFormat>全屏显示(4:3)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暗香扑面</vt:lpstr>
      <vt:lpstr>基于Web的鱼类检索系统</vt:lpstr>
      <vt:lpstr>分组技术要求</vt:lpstr>
      <vt:lpstr>项目立题</vt:lpstr>
      <vt:lpstr>数据建模（内存）</vt:lpstr>
      <vt:lpstr>数据存储（外存）</vt:lpstr>
      <vt:lpstr>第一阶段完成</vt:lpstr>
      <vt:lpstr>如何Web化？</vt:lpstr>
      <vt:lpstr>答案是AJAX</vt:lpstr>
      <vt:lpstr>比较</vt:lpstr>
      <vt:lpstr>例子（jsp）</vt:lpstr>
      <vt:lpstr>例子（AJAX）</vt:lpstr>
      <vt:lpstr>困难之处</vt:lpstr>
      <vt:lpstr>GWT</vt:lpstr>
      <vt:lpstr>如何学习GWT 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基于Web的鱼类检索系统</dc:title>
  <dc:creator>jzhao</dc:creator>
  <cp:lastModifiedBy>赵杰</cp:lastModifiedBy>
  <cp:revision>39</cp:revision>
  <dcterms:created xsi:type="dcterms:W3CDTF">2010-10-18T01:45:59Z</dcterms:created>
  <dcterms:modified xsi:type="dcterms:W3CDTF">2010-10-24T14:30:36Z</dcterms:modified>
</cp:coreProperties>
</file>