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94660"/>
  </p:normalViewPr>
  <p:slideViewPr>
    <p:cSldViewPr>
      <p:cViewPr varScale="1">
        <p:scale>
          <a:sx n="104" d="100"/>
          <a:sy n="104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9315D-78D6-4C92-8C1C-8369B111F20D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49C01-F68A-40FC-B4EE-90388ABDA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49C01-F68A-40FC-B4EE-90388ABDA61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C250D-810A-4C76-90FD-877D7070611B}" type="datetimeFigureOut">
              <a:rPr lang="zh-CN" altLang="en-US" smtClean="0"/>
              <a:pPr/>
              <a:t>2011/6/20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64CF-72C8-49BA-B922-1C294AF6E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zhao\Desktop\&#29983;&#25104;owl&#25130;&#22270;.png" TargetMode="External"/><Relationship Id="rId2" Type="http://schemas.openxmlformats.org/officeDocument/2006/relationships/hyperlink" Target="file:///C:\Users\jzhao\Desktop\owl&#25130;&#22270;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项目开始前的一些建议</a:t>
            </a:r>
            <a:endParaRPr lang="zh-CN" altLang="en-US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2900536"/>
            <a:ext cx="5760640" cy="1752600"/>
          </a:xfrm>
        </p:spPr>
        <p:txBody>
          <a:bodyPr/>
          <a:lstStyle/>
          <a:p>
            <a:r>
              <a:rPr lang="en-US" altLang="zh-CN" smtClean="0">
                <a:latin typeface="宋体" pitchFamily="2" charset="-122"/>
                <a:ea typeface="宋体" pitchFamily="2" charset="-122"/>
              </a:rPr>
              <a:t>By </a:t>
            </a:r>
            <a:r>
              <a:rPr lang="zh-CN" altLang="en-US" smtClean="0">
                <a:latin typeface="草檀斋毛泽东字体" pitchFamily="2" charset="-122"/>
                <a:ea typeface="草檀斋毛泽东字体" pitchFamily="2" charset="-122"/>
              </a:rPr>
              <a:t>赵杰</a:t>
            </a:r>
            <a:endParaRPr lang="zh-CN" altLang="en-US">
              <a:latin typeface="草檀斋毛泽东字体" pitchFamily="2" charset="-122"/>
              <a:ea typeface="草檀斋毛泽东字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目前的难点</a:t>
            </a:r>
            <a:endParaRPr lang="zh-CN" altLang="en-US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web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前端小组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界面的美化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web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后端小组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业务逻辑的熟悉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数据小组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xml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的读写操作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算法小组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恭喜，没什么大问题了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mtClean="0">
                <a:latin typeface="华文琥珀" pitchFamily="2" charset="-122"/>
                <a:ea typeface="华文琥珀" pitchFamily="2" charset="-122"/>
              </a:rPr>
              <a:t>web</a:t>
            </a:r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前端小组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不建议使用第三方控件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整体界面风格难以统一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存在技术风险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建议使用模板，使用基本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HTML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元素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方法一：自己构建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DOM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树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方法二：包装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HTML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元素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文件上传</a:t>
            </a:r>
          </a:p>
        </p:txBody>
      </p:sp>
      <p:sp>
        <p:nvSpPr>
          <p:cNvPr id="5" name="TextBox 4" hidden="1"/>
          <p:cNvSpPr txBox="1"/>
          <p:nvPr/>
        </p:nvSpPr>
        <p:spPr>
          <a:xfrm>
            <a:off x="971600" y="1772816"/>
            <a:ext cx="7272808" cy="230832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&lt;button id=‘button’&gt;click me&lt;/button&gt;</a:t>
            </a:r>
          </a:p>
          <a:p>
            <a:endParaRPr lang="en-US" altLang="zh-CN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Button button = Button.wrap(DOM.getElementById(“button”));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Button.addClickHandler(new ClickHandler() {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    public void onClick(ClickEvent event) {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        ......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})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 hidden="1"/>
          <p:cNvSpPr txBox="1"/>
          <p:nvPr/>
        </p:nvSpPr>
        <p:spPr>
          <a:xfrm>
            <a:off x="971600" y="1772816"/>
            <a:ext cx="7272808" cy="156966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RootPanel.get().add(new Button(“click me", new ClickHandler() {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    public void onClick(ClickEvent event) {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        ......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华文琥珀" pitchFamily="2" charset="-122"/>
                <a:ea typeface="华文琥珀" pitchFamily="2" charset="-122"/>
              </a:rPr>
              <a:t>web</a:t>
            </a:r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后端小组</a:t>
            </a:r>
            <a:endParaRPr lang="zh-CN" altLang="en-US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熟悉业务逻辑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有参考哦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最后的集成部署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数据小组</a:t>
            </a:r>
            <a:endParaRPr lang="zh-CN" altLang="en-US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owl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（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xml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）读写操作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1">
              <a:spcBef>
                <a:spcPts val="2400"/>
              </a:spcBef>
            </a:pP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视为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owl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看待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2"/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学习</a:t>
            </a: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owl</a:t>
            </a:r>
          </a:p>
          <a:p>
            <a:pPr lvl="2"/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学习</a:t>
            </a: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XXX</a:t>
            </a:r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的使用</a:t>
            </a:r>
            <a:endParaRPr lang="en-US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 lvl="1">
              <a:spcBef>
                <a:spcPts val="1800"/>
              </a:spcBef>
            </a:pP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视为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xml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看待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2"/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  <a:hlinkClick r:id="rId2" action="ppaction://hlinkfile"/>
              </a:rPr>
              <a:t>确定</a:t>
            </a: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  <a:hlinkClick r:id="rId2" action="ppaction://hlinkfile"/>
              </a:rPr>
              <a:t>owl</a:t>
            </a:r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  <a:hlinkClick r:id="rId2" action="ppaction://hlinkfile"/>
              </a:rPr>
              <a:t>格式</a:t>
            </a:r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，然后填空</a:t>
            </a:r>
            <a:endParaRPr lang="en-US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 lvl="2"/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各种</a:t>
            </a: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  <a:hlinkClick r:id="rId3" action="ppaction://hlinkfile"/>
              </a:rPr>
              <a:t>xml</a:t>
            </a:r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  <a:hlinkClick r:id="rId3" action="ppaction://hlinkfile"/>
              </a:rPr>
              <a:t>操作方式</a:t>
            </a:r>
            <a:endParaRPr lang="en-US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 lvl="2"/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各种</a:t>
            </a: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xml</a:t>
            </a:r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操作类库</a:t>
            </a:r>
            <a:endParaRPr lang="en-US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数据小组</a:t>
            </a:r>
            <a:endParaRPr lang="zh-CN" altLang="en-US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数据库中唯一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id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方案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1">
              <a:spcBef>
                <a:spcPts val="2400"/>
              </a:spcBef>
            </a:pP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不正规的做法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2"/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自己维护</a:t>
            </a:r>
            <a:endParaRPr lang="en-US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 lvl="2"/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UUID.randomUUID().toString()</a:t>
            </a:r>
          </a:p>
          <a:p>
            <a:pPr lvl="2"/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触发器、存储过程等数据库特性</a:t>
            </a:r>
            <a:endParaRPr lang="en-US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 lvl="1">
              <a:spcBef>
                <a:spcPts val="1800"/>
              </a:spcBef>
            </a:pP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正规的做法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2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使用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JDBC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，在插入一条新数据后返回自增字段的值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目前最大的难点</a:t>
            </a:r>
            <a:endParaRPr lang="zh-CN" altLang="en-US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未知的架构设计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拖慢项目进度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所以一定会需要修改</a:t>
            </a:r>
            <a:endParaRPr lang="en-US" altLang="zh-CN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lvl="1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隶书" pitchFamily="49" charset="-122"/>
              </a:rPr>
              <a:t>所以若发现哪里不妥，尽可进行讨论和修改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隶书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800" y="1340768"/>
            <a:ext cx="374365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141</TotalTime>
  <Words>265</Words>
  <Application>Microsoft Office PowerPoint</Application>
  <PresentationFormat>全屏显示(4:3)</PresentationFormat>
  <Paragraphs>61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龙腾四海</vt:lpstr>
      <vt:lpstr>项目开始前的一些建议</vt:lpstr>
      <vt:lpstr>目前的难点</vt:lpstr>
      <vt:lpstr>web前端小组</vt:lpstr>
      <vt:lpstr>web后端小组</vt:lpstr>
      <vt:lpstr>数据小组</vt:lpstr>
      <vt:lpstr>数据小组</vt:lpstr>
      <vt:lpstr>目前最大的难点</vt:lpstr>
    </vt:vector>
  </TitlesOfParts>
  <Company>jzhao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赵杰</dc:creator>
  <cp:lastModifiedBy>赵杰</cp:lastModifiedBy>
  <cp:revision>42</cp:revision>
  <dcterms:created xsi:type="dcterms:W3CDTF">2011-06-16T12:24:03Z</dcterms:created>
  <dcterms:modified xsi:type="dcterms:W3CDTF">2011-06-20T12:56:14Z</dcterms:modified>
</cp:coreProperties>
</file>