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58" r:id="rId5"/>
    <p:sldId id="266" r:id="rId6"/>
    <p:sldId id="260" r:id="rId7"/>
    <p:sldId id="265" r:id="rId8"/>
    <p:sldId id="259" r:id="rId9"/>
    <p:sldId id="264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C322E98-0DE2-4CAD-A883-8B2DD1B021EA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EE90C82-F90C-4C61-8BDA-E693743F08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lritm\Pictures\2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981200" y="152400"/>
            <a:ext cx="4876800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latin typeface="Aharoni" pitchFamily="2" charset="-79"/>
                <a:cs typeface="Aharoni" pitchFamily="2" charset="-79"/>
              </a:rPr>
              <a:t>MLRITM </a:t>
            </a:r>
            <a:r>
              <a:rPr lang="en-US" sz="4000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RESULTS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Slides the all Given Credentials are the Original one.</a:t>
            </a:r>
          </a:p>
          <a:p>
            <a:r>
              <a:rPr lang="en-US" dirty="0"/>
              <a:t>Since this is an Authorized site we have already provided all details in database.</a:t>
            </a:r>
          </a:p>
          <a:p>
            <a:r>
              <a:rPr lang="en-US" dirty="0"/>
              <a:t>So, use those credentials to check the Project.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686800" cy="841248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                   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THANk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0" y="50292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Bookman Old Style" pitchFamily="18" charset="0"/>
              </a:rPr>
              <a:t>Project By: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Bookman Old Style" pitchFamily="18" charset="0"/>
              </a:rPr>
              <a:t>M. </a:t>
            </a:r>
            <a:r>
              <a:rPr lang="en-US" sz="2400" b="1" dirty="0" err="1">
                <a:solidFill>
                  <a:schemeClr val="accent2"/>
                </a:solidFill>
                <a:latin typeface="Bookman Old Style" pitchFamily="18" charset="0"/>
              </a:rPr>
              <a:t>Sai</a:t>
            </a:r>
            <a:r>
              <a:rPr lang="en-US" sz="2400" b="1" dirty="0">
                <a:solidFill>
                  <a:schemeClr val="accent2"/>
                </a:solidFill>
                <a:latin typeface="Bookman Old Style" pitchFamily="18" charset="0"/>
              </a:rPr>
              <a:t> Kumar Reddy</a:t>
            </a:r>
          </a:p>
          <a:p>
            <a:r>
              <a:rPr lang="en-US" sz="2400" b="1">
                <a:solidFill>
                  <a:schemeClr val="accent2"/>
                </a:solidFill>
                <a:latin typeface="Bookman Old Style" pitchFamily="18" charset="0"/>
              </a:rPr>
              <a:t>K. Vishwa</a:t>
            </a:r>
            <a:r>
              <a:rPr lang="en-US" sz="2400" b="1" dirty="0">
                <a:solidFill>
                  <a:schemeClr val="accent2"/>
                </a:solidFill>
                <a:latin typeface="Bookman Old Style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Bookman Old Style" pitchFamily="18" charset="0"/>
              </a:rPr>
              <a:t>Mahith</a:t>
            </a:r>
            <a:endParaRPr lang="en-US" sz="2400" b="1" dirty="0">
              <a:solidFill>
                <a:schemeClr val="accent2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Bookman Old Style" pitchFamily="18" charset="0"/>
              </a:rPr>
              <a:t>P. </a:t>
            </a:r>
            <a:r>
              <a:rPr lang="en-US" sz="2400" b="1" dirty="0" err="1">
                <a:solidFill>
                  <a:schemeClr val="accent2"/>
                </a:solidFill>
                <a:latin typeface="Bookman Old Style" pitchFamily="18" charset="0"/>
              </a:rPr>
              <a:t>Sai</a:t>
            </a:r>
            <a:r>
              <a:rPr lang="en-US" sz="2400" b="1" dirty="0">
                <a:solidFill>
                  <a:schemeClr val="accent2"/>
                </a:solidFill>
                <a:latin typeface="Bookman Old Style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Bookman Old Style" pitchFamily="18" charset="0"/>
              </a:rPr>
              <a:t>Nihar</a:t>
            </a:r>
            <a:endParaRPr lang="en-US" sz="2400" b="1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Login</a:t>
            </a:r>
          </a:p>
          <a:p>
            <a:r>
              <a:rPr lang="en-US" dirty="0"/>
              <a:t>Staff Login</a:t>
            </a:r>
          </a:p>
          <a:p>
            <a:r>
              <a:rPr lang="en-US" dirty="0"/>
              <a:t>Admin Login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lritm\Picture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                         MLRITM </a:t>
            </a:r>
            <a:r>
              <a:rPr lang="en-US" dirty="0">
                <a:solidFill>
                  <a:srgbClr val="00B050"/>
                </a:solidFill>
              </a:rPr>
              <a:t>RESULTS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</a:t>
            </a:r>
            <a:r>
              <a:rPr lang="en-US" sz="2400" dirty="0">
                <a:solidFill>
                  <a:srgbClr val="00B050"/>
                </a:solidFill>
              </a:rPr>
              <a:t>STUDENT LOGIN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>
                <a:solidFill>
                  <a:srgbClr val="00B0F0"/>
                </a:solidFill>
              </a:rPr>
              <a:t>USER ID </a:t>
            </a:r>
            <a:r>
              <a:rPr lang="en-US" dirty="0">
                <a:solidFill>
                  <a:schemeClr val="tx1"/>
                </a:solidFill>
              </a:rPr>
              <a:t>:--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00B0F0"/>
                </a:solidFill>
              </a:rPr>
              <a:t>PASS KEY</a:t>
            </a:r>
            <a:r>
              <a:rPr lang="en-US" dirty="0">
                <a:solidFill>
                  <a:schemeClr val="tx1"/>
                </a:solidFill>
              </a:rPr>
              <a:t>:--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  <a:latin typeface="BankGothic Lt BT" pitchFamily="34" charset="0"/>
              </a:rPr>
              <a:t>Note:</a:t>
            </a:r>
            <a:r>
              <a:rPr lang="en-US" sz="2000" b="1" dirty="0">
                <a:solidFill>
                  <a:schemeClr val="tx1"/>
                </a:solidFill>
                <a:latin typeface="BankGothic Lt BT" pitchFamily="34" charset="0"/>
              </a:rPr>
              <a:t> These given credentials are original, you can use this credentials to access this student login to check the project is working or not .</a:t>
            </a:r>
            <a:endParaRPr lang="en-US" sz="2000" b="1" dirty="0">
              <a:solidFill>
                <a:srgbClr val="00B050"/>
              </a:solidFill>
              <a:latin typeface="BankGothic Lt B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124200"/>
            <a:ext cx="342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137y1a0586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4191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137y1a0586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Login you can Access following.. </a:t>
            </a:r>
          </a:p>
          <a:p>
            <a:r>
              <a:rPr lang="en-US" dirty="0"/>
              <a:t>Student can see their results </a:t>
            </a:r>
          </a:p>
          <a:p>
            <a:r>
              <a:rPr lang="en-US" dirty="0"/>
              <a:t>Student  can request for results, when they are updated , he will get results to his mobile number.</a:t>
            </a:r>
          </a:p>
          <a:p>
            <a:r>
              <a:rPr lang="en-US" dirty="0"/>
              <a:t>The student can edit his profile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lritm\Picture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                          MLRITM </a:t>
            </a:r>
            <a:r>
              <a:rPr lang="en-US" dirty="0">
                <a:solidFill>
                  <a:srgbClr val="00B050"/>
                </a:solidFill>
              </a:rPr>
              <a:t>RESULTS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 </a:t>
            </a:r>
            <a:r>
              <a:rPr lang="en-US" sz="2400" dirty="0">
                <a:solidFill>
                  <a:srgbClr val="00B050"/>
                </a:solidFill>
              </a:rPr>
              <a:t>ADMIN LOGIN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>
                <a:solidFill>
                  <a:srgbClr val="00B0F0"/>
                </a:solidFill>
              </a:rPr>
              <a:t>USER ID </a:t>
            </a:r>
            <a:r>
              <a:rPr lang="en-US" dirty="0">
                <a:solidFill>
                  <a:schemeClr val="tx1"/>
                </a:solidFill>
              </a:rPr>
              <a:t>:--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00B0F0"/>
                </a:solidFill>
              </a:rPr>
              <a:t>PASS KEY</a:t>
            </a:r>
            <a:r>
              <a:rPr lang="en-US" dirty="0">
                <a:solidFill>
                  <a:schemeClr val="tx1"/>
                </a:solidFill>
              </a:rPr>
              <a:t>:--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  <a:latin typeface="BankGothic Lt BT" pitchFamily="34" charset="0"/>
              </a:rPr>
              <a:t>Note: </a:t>
            </a:r>
            <a:r>
              <a:rPr lang="en-US" sz="2000" b="1" dirty="0">
                <a:solidFill>
                  <a:schemeClr val="tx1"/>
                </a:solidFill>
                <a:latin typeface="BankGothic Lt BT" pitchFamily="34" charset="0"/>
              </a:rPr>
              <a:t>These given credentials are original, you can use this credentials to access this Admin login to check the project is working or not </a:t>
            </a:r>
            <a:endParaRPr lang="en-US" sz="2000" b="1" dirty="0">
              <a:solidFill>
                <a:srgbClr val="00B050"/>
              </a:solidFill>
              <a:latin typeface="BankGothic Lt B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124200"/>
            <a:ext cx="342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137y1a0580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4191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137y1a0580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After Login you will have following access..</a:t>
            </a:r>
          </a:p>
          <a:p>
            <a:r>
              <a:rPr lang="en-US" dirty="0"/>
              <a:t>Admin can add new student </a:t>
            </a:r>
          </a:p>
          <a:p>
            <a:r>
              <a:rPr lang="en-US" dirty="0"/>
              <a:t>Admin can add new staff</a:t>
            </a:r>
          </a:p>
          <a:p>
            <a:r>
              <a:rPr lang="en-US" dirty="0"/>
              <a:t>Admin can also add new admin</a:t>
            </a:r>
          </a:p>
          <a:p>
            <a:r>
              <a:rPr lang="en-US" dirty="0"/>
              <a:t>Admin can edit both staff and student profiles</a:t>
            </a:r>
          </a:p>
          <a:p>
            <a:r>
              <a:rPr lang="en-US" dirty="0"/>
              <a:t>He will upload results up-to-date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lritm\Picture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                          MLRITM </a:t>
            </a:r>
            <a:r>
              <a:rPr lang="en-US" dirty="0">
                <a:solidFill>
                  <a:srgbClr val="00B050"/>
                </a:solidFill>
              </a:rPr>
              <a:t>RESULTS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       </a:t>
            </a:r>
            <a:r>
              <a:rPr lang="en-US" sz="2400" dirty="0">
                <a:solidFill>
                  <a:srgbClr val="00B050"/>
                </a:solidFill>
              </a:rPr>
              <a:t>STAFF LOGIN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>
                <a:solidFill>
                  <a:srgbClr val="00B0F0"/>
                </a:solidFill>
              </a:rPr>
              <a:t>USER ID </a:t>
            </a:r>
            <a:r>
              <a:rPr lang="en-US" dirty="0">
                <a:solidFill>
                  <a:schemeClr val="tx1"/>
                </a:solidFill>
              </a:rPr>
              <a:t>:--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00B0F0"/>
                </a:solidFill>
              </a:rPr>
              <a:t>PASS KEY</a:t>
            </a:r>
            <a:r>
              <a:rPr lang="en-US" dirty="0">
                <a:solidFill>
                  <a:schemeClr val="tx1"/>
                </a:solidFill>
              </a:rPr>
              <a:t>:--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pPr>
              <a:buNone/>
            </a:pPr>
            <a:r>
              <a:rPr lang="en-US" sz="2000" b="1" u="sng" dirty="0">
                <a:solidFill>
                  <a:schemeClr val="tx1"/>
                </a:solidFill>
                <a:latin typeface="BankGothic Lt BT" pitchFamily="34" charset="0"/>
              </a:rPr>
              <a:t>Note:</a:t>
            </a:r>
            <a:r>
              <a:rPr lang="en-US" sz="2000" b="1" dirty="0">
                <a:solidFill>
                  <a:schemeClr val="tx1"/>
                </a:solidFill>
                <a:latin typeface="BankGothic Lt BT" pitchFamily="34" charset="0"/>
              </a:rPr>
              <a:t> These given credentials are original, you can use this credentials to access this Staff login to check the project is working or not </a:t>
            </a:r>
            <a:endParaRPr lang="en-US" sz="2000" b="1" dirty="0">
              <a:solidFill>
                <a:srgbClr val="00B050"/>
              </a:solidFill>
              <a:latin typeface="BankGothic Lt B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124200"/>
            <a:ext cx="342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137y1a0523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1800" y="4191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137y1a0523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After Login you can see following access..</a:t>
            </a:r>
          </a:p>
          <a:p>
            <a:r>
              <a:rPr lang="en-US" dirty="0"/>
              <a:t>Faculty can edit his profile</a:t>
            </a:r>
          </a:p>
          <a:p>
            <a:r>
              <a:rPr lang="en-US" dirty="0"/>
              <a:t>He can upload internal marks</a:t>
            </a:r>
          </a:p>
          <a:p>
            <a:r>
              <a:rPr lang="en-US" dirty="0"/>
              <a:t>He can see the results of their students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686800" cy="4525963"/>
          </a:xfrm>
        </p:spPr>
        <p:txBody>
          <a:bodyPr/>
          <a:lstStyle/>
          <a:p>
            <a:r>
              <a:rPr lang="en-US" dirty="0"/>
              <a:t>By this project we can get results instantly Without any connection problems and these results will get through  mobile number.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98</TotalTime>
  <Words>331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BankGothic Lt BT</vt:lpstr>
      <vt:lpstr>Bookman Old Style</vt:lpstr>
      <vt:lpstr>Franklin Gothic Book</vt:lpstr>
      <vt:lpstr>Franklin Gothic Medium</vt:lpstr>
      <vt:lpstr>Wingdings 2</vt:lpstr>
      <vt:lpstr>Trek</vt:lpstr>
      <vt:lpstr>PowerPoint Presentation</vt:lpstr>
      <vt:lpstr>CONTENTS</vt:lpstr>
      <vt:lpstr>PowerPoint Presentation</vt:lpstr>
      <vt:lpstr>STUDENT LOGIN</vt:lpstr>
      <vt:lpstr>PowerPoint Presentation</vt:lpstr>
      <vt:lpstr>ADMIN LOGIN</vt:lpstr>
      <vt:lpstr>PowerPoint Presentation</vt:lpstr>
      <vt:lpstr>STAFF LOGIN</vt:lpstr>
      <vt:lpstr>Uses</vt:lpstr>
      <vt:lpstr>NOTE: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mlritm</dc:creator>
  <cp:lastModifiedBy>sai nihar</cp:lastModifiedBy>
  <cp:revision>14</cp:revision>
  <dcterms:created xsi:type="dcterms:W3CDTF">2016-03-31T04:39:09Z</dcterms:created>
  <dcterms:modified xsi:type="dcterms:W3CDTF">2016-04-11T13:49:18Z</dcterms:modified>
</cp:coreProperties>
</file>