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ustomer-analysis/Customer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8AEA59-13AD-460A-861E-95E7D867C9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Customer-analysis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012FC6-5CDA-4D59-8397-179277AB5D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4/28/2022 3:03:25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analysis" id="2" name="slide2">
            <a:extLst>
              <a:ext uri="{FF2B5EF4-FFF2-40B4-BE49-F238E27FC236}">
                <a16:creationId xmlns:a16="http://schemas.microsoft.com/office/drawing/2014/main" id="{6AB55997-0B23-4C65-8A96-919EE77EA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0" y="0"/>
            <a:ext cx="10289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2022-04-28T15:03:27Z</dcterms:created>
  <dcterms:modified xsi:type="dcterms:W3CDTF">2022-04-28T15:03:27Z</dcterms:modified>
</cp:coreProperties>
</file>