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0C83D-6354-449E-B324-DAD5AFB9BBB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C90AB-29DA-4B6C-A03B-CF2333A0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2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7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2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9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302B46-AECE-4A77-9184-F0D095ECBA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F5E311-8AFB-445D-B97E-775D641F39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-9808"/>
            <a:ext cx="7543800" cy="1450757"/>
          </a:xfrm>
        </p:spPr>
        <p:txBody>
          <a:bodyPr/>
          <a:lstStyle/>
          <a:p>
            <a:pPr algn="ctr"/>
            <a:r>
              <a:rPr lang="ko-KR" altLang="en-US" b="1" dirty="0" smtClean="0"/>
              <a:t>정보모델링기법과 응용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Project 2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algn="ctr"/>
            <a:r>
              <a:rPr lang="ko-KR" altLang="en-US" dirty="0" err="1" smtClean="0"/>
              <a:t>김인근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서병욱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이수민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한예린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한태구</a:t>
            </a:r>
            <a:endParaRPr lang="en-US" altLang="ko-KR" dirty="0" smtClean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94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43800" cy="972657"/>
          </a:xfrm>
        </p:spPr>
        <p:txBody>
          <a:bodyPr/>
          <a:lstStyle/>
          <a:p>
            <a:pPr algn="ctr"/>
            <a:r>
              <a:rPr lang="en-US" altLang="ko-KR" dirty="0"/>
              <a:t>2-1-1. Naive Bayes Classifier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151506"/>
            <a:ext cx="4671156" cy="773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38" y="2060848"/>
            <a:ext cx="3851234" cy="35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584" y="476672"/>
            <a:ext cx="7543800" cy="972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2-1-2</a:t>
            </a:r>
            <a:r>
              <a:rPr lang="en-US" altLang="ko-KR" dirty="0"/>
              <a:t>. SVM Classifier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" y="2132856"/>
            <a:ext cx="5364530" cy="704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20" y="2132856"/>
            <a:ext cx="371526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476672"/>
            <a:ext cx="7543800" cy="972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2-2</a:t>
            </a:r>
            <a:r>
              <a:rPr lang="en-US" altLang="ko-KR" dirty="0"/>
              <a:t>.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42" y="2204864"/>
            <a:ext cx="632548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476672"/>
            <a:ext cx="7543800" cy="972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2-2</a:t>
            </a:r>
            <a:r>
              <a:rPr lang="en-US" altLang="ko-KR" dirty="0"/>
              <a:t>.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0996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26</Words>
  <Application>Microsoft Office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정보모델링기법과 응용</vt:lpstr>
      <vt:lpstr>2-1-1. Naive Bayes Classifier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Critique Part</dc:title>
  <dc:creator>snu</dc:creator>
  <cp:lastModifiedBy>한태구</cp:lastModifiedBy>
  <cp:revision>51</cp:revision>
  <dcterms:created xsi:type="dcterms:W3CDTF">2016-03-28T01:17:46Z</dcterms:created>
  <dcterms:modified xsi:type="dcterms:W3CDTF">2018-05-22T14:58:13Z</dcterms:modified>
</cp:coreProperties>
</file>