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70" r:id="rId6"/>
    <p:sldId id="268" r:id="rId7"/>
    <p:sldId id="259" r:id="rId8"/>
    <p:sldId id="260" r:id="rId9"/>
    <p:sldId id="261" r:id="rId10"/>
    <p:sldId id="263" r:id="rId11"/>
    <p:sldId id="265" r:id="rId12"/>
    <p:sldId id="266" r:id="rId13"/>
    <p:sldId id="264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BD5"/>
    <a:srgbClr val="80BFB7"/>
    <a:srgbClr val="C8E2CE"/>
    <a:srgbClr val="33707B"/>
    <a:srgbClr val="01597F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2816" autoAdjust="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C06F3-11D4-4BBE-8DEB-6AA3EF5825C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264FF-61C8-4A33-81AC-096CBAB8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3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1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2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5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9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3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5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3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0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5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QueryResult.py line 79~82, 25~48 </a:t>
            </a:r>
          </a:p>
          <a:p>
            <a:r>
              <a:rPr lang="en-US" altLang="ko-KR" dirty="0" smtClean="0"/>
              <a:t>Query stemming</a:t>
            </a:r>
          </a:p>
          <a:p>
            <a:r>
              <a:rPr lang="en-US" altLang="ko-KR" dirty="0" smtClean="0"/>
              <a:t>whoosh.lang.porter2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query stemming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make_index.py line 9~12</a:t>
            </a:r>
          </a:p>
          <a:p>
            <a:r>
              <a:rPr lang="en-US" altLang="ko-KR" dirty="0" smtClean="0"/>
              <a:t>Document Stemming</a:t>
            </a:r>
          </a:p>
          <a:p>
            <a:r>
              <a:rPr lang="en-US" altLang="ko-KR" dirty="0" smtClean="0"/>
              <a:t>whoosh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StemmingAnalyzer</a:t>
            </a:r>
            <a:r>
              <a:rPr lang="ko-KR" altLang="en-US" dirty="0" smtClean="0"/>
              <a:t>를 사용함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같은 의미를 가진 단어임에도 불구하고 형태가 달라져 올바르게 검색되지 않는 현상을 방지하기 위해 이와 같은 방식의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CustomScoring.py line 224~258</a:t>
            </a:r>
          </a:p>
          <a:p>
            <a:r>
              <a:rPr lang="en-US" altLang="ko-KR" dirty="0" smtClean="0"/>
              <a:t>Scoring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pl2</a:t>
            </a:r>
            <a:r>
              <a:rPr lang="ko-KR" altLang="en-US" dirty="0" smtClean="0"/>
              <a:t>를 썼다는 것에 대한 정당화</a:t>
            </a:r>
          </a:p>
          <a:p>
            <a:r>
              <a:rPr lang="en-US" altLang="ko-KR" dirty="0" smtClean="0"/>
              <a:t>randomness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poisson</a:t>
            </a:r>
            <a:r>
              <a:rPr lang="en-US" altLang="ko-KR" dirty="0" smtClean="0"/>
              <a:t> estimation, first normalization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succession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pl2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문서의 분포에 대해 위와 같은 방식으로 </a:t>
            </a:r>
            <a:r>
              <a:rPr lang="en-US" altLang="ko-KR" dirty="0" smtClean="0"/>
              <a:t>estimation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bm25f</a:t>
            </a:r>
            <a:r>
              <a:rPr lang="ko-KR" altLang="en-US" dirty="0" smtClean="0"/>
              <a:t>보다 설명력이 높은 모델이라고 생각할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1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64FF-61C8-4A33-81AC-096CBAB81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7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4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4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8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6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B71C-E2F1-48B9-A079-95AB3020128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6DCF-FD2C-447F-8DCE-75FB38D4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428" y="2071446"/>
            <a:ext cx="7171425" cy="23876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IMMA </a:t>
            </a:r>
            <a:r>
              <a:rPr lang="ko-KR" altLang="en-US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428" y="4551121"/>
            <a:ext cx="7171425" cy="811454"/>
          </a:xfrm>
        </p:spPr>
        <p:txBody>
          <a:bodyPr tIns="90000" bIns="90000">
            <a:normAutofit/>
          </a:bodyPr>
          <a:lstStyle/>
          <a:p>
            <a:pPr algn="r">
              <a:lnSpc>
                <a:spcPct val="5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김인근 서병욱 이수민 한예린 한태구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>
              <a:lnSpc>
                <a:spcPct val="5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May 24th 2018</a:t>
            </a: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4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2.1.Article Classifying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3" y="1582123"/>
            <a:ext cx="6839905" cy="2057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7588" y="1690688"/>
            <a:ext cx="4047565" cy="180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3580" y="2174019"/>
            <a:ext cx="312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예측과 실제가 다른 </a:t>
            </a:r>
            <a:r>
              <a:rPr lang="en-US" altLang="ko-KR" dirty="0" smtClean="0">
                <a:solidFill>
                  <a:schemeClr val="bg1"/>
                </a:solidFill>
              </a:rPr>
              <a:t>document</a:t>
            </a:r>
            <a:r>
              <a:rPr lang="ko-KR" altLang="en-US" dirty="0" smtClean="0">
                <a:solidFill>
                  <a:schemeClr val="bg1"/>
                </a:solidFill>
              </a:rPr>
              <a:t>들의 제목을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3" y="3877813"/>
            <a:ext cx="6354023" cy="27604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6093" y="3877812"/>
            <a:ext cx="3298642" cy="26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6093" y="4475055"/>
            <a:ext cx="4583745" cy="28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450" y="5092892"/>
            <a:ext cx="6341666" cy="261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6093" y="6351373"/>
            <a:ext cx="6341666" cy="28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6646" y="4616202"/>
            <a:ext cx="450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최근에 이슈가 되는 기사들이 많이 올라옴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-&gt; 5/24</a:t>
            </a:r>
            <a:r>
              <a:rPr lang="ko-KR" altLang="en-US" dirty="0" smtClean="0">
                <a:solidFill>
                  <a:schemeClr val="bg1"/>
                </a:solidFill>
              </a:rPr>
              <a:t>에 올라오는 기사들을 분류해야 하므로 최근 기사들을 더 크롤링함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2.1.Article Classifying _ Naïve Bayes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Bigram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표현할 수 있는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특징이 있음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N-gram range (1,2)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적용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BernoulliNB</a:t>
            </a:r>
            <a:r>
              <a:rPr lang="en-US" altLang="ko-KR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(alpha = 0.05)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적용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정확도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20/21</a:t>
            </a: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44" y="4097544"/>
            <a:ext cx="4671156" cy="773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45" y="2609195"/>
            <a:ext cx="3851234" cy="3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2.1.Article Classifying _ SVM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826" y="1507067"/>
            <a:ext cx="10515600" cy="4348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정확도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19/21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kernel = ‘linear’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</a:t>
            </a:r>
            <a:r>
              <a:rPr lang="en-US" altLang="ko-KR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vr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ovo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차이가 별로 나지 않아 계산 수가 적은 </a:t>
            </a:r>
            <a:r>
              <a:rPr lang="en-US" altLang="ko-KR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ovr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4" y="4858377"/>
            <a:ext cx="5364530" cy="704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81" y="2288134"/>
            <a:ext cx="371526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2.2.Article Clustering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3016251"/>
            <a:ext cx="10515600" cy="2096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K-means Clustering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적용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 = 7, </a:t>
            </a:r>
            <a:r>
              <a:rPr lang="en-US" altLang="ko-KR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n_init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=20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서로 다른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들간의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 없는 단어들 중복 방지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stop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word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처리 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9" y="1690688"/>
            <a:ext cx="734480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2.2.Article </a:t>
            </a:r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(</a:t>
            </a:r>
            <a:r>
              <a:rPr lang="ko-KR" altLang="en-US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88" y="1559799"/>
            <a:ext cx="4758549" cy="49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2.2.Article </a:t>
            </a:r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(</a:t>
            </a:r>
            <a:r>
              <a:rPr lang="ko-KR" altLang="en-US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8" y="1502603"/>
            <a:ext cx="5403083" cy="2840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54" y="1502603"/>
            <a:ext cx="5459505" cy="287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178" y="4549362"/>
            <a:ext cx="1155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파랑</a:t>
            </a:r>
            <a:r>
              <a:rPr lang="en-US" altLang="ko-KR" dirty="0" smtClean="0">
                <a:solidFill>
                  <a:schemeClr val="bg1"/>
                </a:solidFill>
              </a:rPr>
              <a:t>:economy, </a:t>
            </a:r>
            <a:r>
              <a:rPr lang="ko-KR" altLang="en-US" dirty="0" smtClean="0">
                <a:solidFill>
                  <a:schemeClr val="bg1"/>
                </a:solidFill>
              </a:rPr>
              <a:t>초록</a:t>
            </a:r>
            <a:r>
              <a:rPr lang="en-US" altLang="ko-KR" dirty="0" smtClean="0">
                <a:solidFill>
                  <a:schemeClr val="bg1"/>
                </a:solidFill>
              </a:rPr>
              <a:t>:entertainment, </a:t>
            </a:r>
            <a:r>
              <a:rPr lang="ko-KR" altLang="en-US" dirty="0" smtClean="0">
                <a:solidFill>
                  <a:schemeClr val="bg1"/>
                </a:solidFill>
              </a:rPr>
              <a:t>빨강</a:t>
            </a:r>
            <a:r>
              <a:rPr lang="en-US" altLang="ko-KR" dirty="0" smtClean="0">
                <a:solidFill>
                  <a:schemeClr val="bg1"/>
                </a:solidFill>
              </a:rPr>
              <a:t>:health, </a:t>
            </a:r>
            <a:r>
              <a:rPr lang="ko-KR" altLang="en-US" dirty="0" smtClean="0">
                <a:solidFill>
                  <a:schemeClr val="bg1"/>
                </a:solidFill>
              </a:rPr>
              <a:t>시안</a:t>
            </a:r>
            <a:r>
              <a:rPr lang="en-US" altLang="ko-KR" dirty="0" smtClean="0">
                <a:solidFill>
                  <a:schemeClr val="bg1"/>
                </a:solidFill>
              </a:rPr>
              <a:t>:politics, </a:t>
            </a:r>
            <a:r>
              <a:rPr lang="ko-KR" altLang="en-US" dirty="0" err="1" smtClean="0">
                <a:solidFill>
                  <a:schemeClr val="bg1"/>
                </a:solidFill>
              </a:rPr>
              <a:t>마젠타</a:t>
            </a:r>
            <a:r>
              <a:rPr lang="en-US" altLang="ko-KR" dirty="0" smtClean="0">
                <a:solidFill>
                  <a:schemeClr val="bg1"/>
                </a:solidFill>
              </a:rPr>
              <a:t>:sports, </a:t>
            </a:r>
            <a:r>
              <a:rPr lang="ko-KR" altLang="en-US" dirty="0" smtClean="0">
                <a:solidFill>
                  <a:schemeClr val="bg1"/>
                </a:solidFill>
              </a:rPr>
              <a:t>노랑</a:t>
            </a:r>
            <a:r>
              <a:rPr lang="en-US" altLang="ko-KR" dirty="0" smtClean="0">
                <a:solidFill>
                  <a:schemeClr val="bg1"/>
                </a:solidFill>
              </a:rPr>
              <a:t>:tech, </a:t>
            </a:r>
            <a:r>
              <a:rPr lang="ko-KR" altLang="en-US" dirty="0" smtClean="0">
                <a:solidFill>
                  <a:schemeClr val="bg1"/>
                </a:solidFill>
              </a:rPr>
              <a:t>검정</a:t>
            </a:r>
            <a:r>
              <a:rPr lang="en-US" altLang="ko-KR" dirty="0" smtClean="0">
                <a:solidFill>
                  <a:schemeClr val="bg1"/>
                </a:solidFill>
              </a:rPr>
              <a:t>:us(</a:t>
            </a:r>
            <a:r>
              <a:rPr lang="ko-KR" altLang="en-US" dirty="0" smtClean="0">
                <a:solidFill>
                  <a:schemeClr val="bg1"/>
                </a:solidFill>
              </a:rPr>
              <a:t>원본 한정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522" y="5083340"/>
            <a:ext cx="10791277" cy="208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Tech</a:t>
            </a:r>
            <a:r>
              <a:rPr lang="ko-KR" altLang="en-US" dirty="0" smtClean="0">
                <a:solidFill>
                  <a:schemeClr val="bg1"/>
                </a:solidFill>
              </a:rPr>
              <a:t>의 경우 하나의 카테고리가 두개로 </a:t>
            </a:r>
            <a:r>
              <a:rPr lang="en-US" altLang="ko-KR" dirty="0" smtClean="0">
                <a:solidFill>
                  <a:schemeClr val="bg1"/>
                </a:solidFill>
              </a:rPr>
              <a:t>clustering </a:t>
            </a:r>
            <a:r>
              <a:rPr lang="ko-KR" altLang="en-US" dirty="0" smtClean="0">
                <a:solidFill>
                  <a:schemeClr val="bg1"/>
                </a:solidFill>
              </a:rPr>
              <a:t>되는 것을 볼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Us</a:t>
            </a:r>
            <a:r>
              <a:rPr lang="ko-KR" altLang="en-US" dirty="0" smtClean="0">
                <a:solidFill>
                  <a:schemeClr val="bg1"/>
                </a:solidFill>
              </a:rPr>
              <a:t>의 경우 하나의 카테고리가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여러 개로 </a:t>
            </a:r>
            <a:r>
              <a:rPr lang="en-US" altLang="ko-KR" dirty="0" smtClean="0">
                <a:solidFill>
                  <a:schemeClr val="bg1"/>
                </a:solidFill>
              </a:rPr>
              <a:t>clustering</a:t>
            </a:r>
            <a:r>
              <a:rPr lang="ko-KR" altLang="en-US" dirty="0" smtClean="0">
                <a:solidFill>
                  <a:schemeClr val="bg1"/>
                </a:solidFill>
              </a:rPr>
              <a:t>된다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하나로 묶이기 힘든 특성들이 존재한다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(us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politics, health, tech </a:t>
            </a:r>
            <a:r>
              <a:rPr lang="ko-KR" altLang="en-US" dirty="0" smtClean="0">
                <a:solidFill>
                  <a:schemeClr val="bg1"/>
                </a:solidFill>
              </a:rPr>
              <a:t>등을 다 </a:t>
            </a:r>
            <a:r>
              <a:rPr lang="ko-KR" altLang="en-US" dirty="0" err="1" smtClean="0">
                <a:solidFill>
                  <a:schemeClr val="bg1"/>
                </a:solidFill>
              </a:rPr>
              <a:t>다루기때문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Politics</a:t>
            </a:r>
            <a:r>
              <a:rPr lang="ko-KR" altLang="en-US" dirty="0" smtClean="0">
                <a:solidFill>
                  <a:schemeClr val="bg1"/>
                </a:solidFill>
              </a:rPr>
              <a:t>의 경우 하나의 카테고리가 하나로 </a:t>
            </a:r>
            <a:r>
              <a:rPr lang="en-US" altLang="ko-KR" dirty="0" smtClean="0">
                <a:solidFill>
                  <a:schemeClr val="bg1"/>
                </a:solidFill>
              </a:rPr>
              <a:t>clustering </a:t>
            </a:r>
            <a:r>
              <a:rPr lang="ko-KR" altLang="en-US" dirty="0" smtClean="0">
                <a:solidFill>
                  <a:schemeClr val="bg1"/>
                </a:solidFill>
              </a:rPr>
              <a:t>되는 것을 볼 수 있다 </a:t>
            </a:r>
            <a:r>
              <a:rPr lang="en-US" altLang="ko-KR" dirty="0" smtClean="0">
                <a:solidFill>
                  <a:schemeClr val="bg1"/>
                </a:solidFill>
              </a:rPr>
              <a:t>-&gt; politics </a:t>
            </a:r>
            <a:r>
              <a:rPr lang="en-US" altLang="ko-KR" dirty="0" err="1" smtClean="0">
                <a:solidFill>
                  <a:schemeClr val="bg1"/>
                </a:solidFill>
              </a:rPr>
              <a:t>specifi</a:t>
            </a:r>
            <a:r>
              <a:rPr lang="ko-KR" altLang="en-US" dirty="0" smtClean="0">
                <a:solidFill>
                  <a:schemeClr val="bg1"/>
                </a:solidFill>
              </a:rPr>
              <a:t>한 단어들이 많기때문에 </a:t>
            </a:r>
            <a:r>
              <a:rPr lang="en-US" altLang="ko-KR" dirty="0" smtClean="0">
                <a:solidFill>
                  <a:schemeClr val="bg1"/>
                </a:solidFill>
              </a:rPr>
              <a:t>clustering</a:t>
            </a:r>
            <a:r>
              <a:rPr lang="ko-KR" altLang="en-US" dirty="0" smtClean="0">
                <a:solidFill>
                  <a:schemeClr val="bg1"/>
                </a:solidFill>
              </a:rPr>
              <a:t>이 잘 되는 것으로 추정 </a:t>
            </a:r>
            <a:r>
              <a:rPr lang="en-US" altLang="ko-KR" dirty="0" smtClean="0">
                <a:solidFill>
                  <a:schemeClr val="bg1"/>
                </a:solidFill>
              </a:rPr>
              <a:t>(ex. North Korea, </a:t>
            </a:r>
            <a:r>
              <a:rPr lang="ko-KR" altLang="en-US" dirty="0" smtClean="0">
                <a:solidFill>
                  <a:schemeClr val="bg1"/>
                </a:solidFill>
              </a:rPr>
              <a:t>정치인 이름</a:t>
            </a:r>
            <a:r>
              <a:rPr lang="en-US" altLang="ko-KR" dirty="0" smtClean="0">
                <a:solidFill>
                  <a:schemeClr val="bg1"/>
                </a:solidFill>
              </a:rPr>
              <a:t>), economy</a:t>
            </a:r>
            <a:r>
              <a:rPr lang="ko-KR" altLang="en-US" dirty="0" smtClean="0">
                <a:solidFill>
                  <a:schemeClr val="bg1"/>
                </a:solidFill>
              </a:rPr>
              <a:t>의 경우도 마찬가지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8E2C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 </a:t>
            </a:r>
            <a:endParaRPr lang="ko-KR" altLang="en-US" dirty="0">
              <a:solidFill>
                <a:srgbClr val="C8E2CE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9249"/>
            <a:ext cx="7571874" cy="45577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2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Document Ranking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QueryResult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 </a:t>
            </a:r>
            <a:r>
              <a:rPr lang="en-US" altLang="ko-KR" sz="16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make_index</a:t>
            </a:r>
            <a:endParaRPr lang="en-US" altLang="ko-KR" sz="16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 </a:t>
            </a:r>
            <a:r>
              <a:rPr lang="en-US" altLang="ko-KR" sz="16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CustomScoring</a:t>
            </a:r>
            <a:endParaRPr lang="en-US" altLang="ko-KR" sz="16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 evaluate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24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2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Article Classifying and Clustering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2.1. Classifying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 Naïve Bayes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 SVM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2.2. Clustering</a:t>
            </a:r>
            <a:endParaRPr lang="en-US" altLang="ko-KR" sz="20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3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QueryResult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8977132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Query Stemming : whoosh.lang.porter2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이용하여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질의어에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스테밍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적용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방식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porter2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사용하여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스테밍된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질의어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string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만든 뒤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이를 기존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질의어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string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 합집합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(union).</a:t>
            </a:r>
            <a:b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방식 채택 이유 </a:t>
            </a:r>
            <a:r>
              <a:rPr lang="en-US" altLang="ko-KR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4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스테밍된</a:t>
            </a:r>
            <a:r>
              <a:rPr lang="ko-KR" altLang="en-US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질이의만</a:t>
            </a:r>
            <a:r>
              <a:rPr lang="ko-KR" altLang="en-US" sz="14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사용하여 돌렸을 때보다 더 높은 </a:t>
            </a:r>
            <a:r>
              <a:rPr lang="en-US" altLang="ko-KR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BPREF </a:t>
            </a:r>
            <a:r>
              <a:rPr lang="ko-KR" altLang="en-US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점수가 나왔기 때문</a:t>
            </a:r>
            <a:r>
              <a:rPr lang="en-US" altLang="ko-KR" sz="14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POS </a:t>
            </a:r>
            <a:r>
              <a:rPr lang="en-US" altLang="ko-KR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Tagging</a:t>
            </a:r>
            <a:r>
              <a:rPr lang="ko-KR" altLang="en-US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통한 가중치 부여도 시도해보았으나 의도한 효과를 보지 못함</a:t>
            </a:r>
            <a:r>
              <a:rPr lang="en-US" altLang="ko-KR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2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27072" y="1690688"/>
            <a:ext cx="7525676" cy="4402437"/>
            <a:chOff x="553453" y="1437309"/>
            <a:chExt cx="7525676" cy="44024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53" y="1437309"/>
              <a:ext cx="7525676" cy="4402437"/>
            </a:xfrm>
            <a:prstGeom prst="rect">
              <a:avLst/>
            </a:prstGeom>
            <a:ln>
              <a:solidFill>
                <a:srgbClr val="C8E2CE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023126" y="4653023"/>
              <a:ext cx="3178484" cy="1105700"/>
            </a:xfrm>
            <a:prstGeom prst="rect">
              <a:avLst/>
            </a:prstGeom>
            <a:noFill/>
            <a:ln w="38100">
              <a:solidFill>
                <a:srgbClr val="D3E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QueryResult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QueryResult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8977132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Query Expansion :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중요 키워드들을 쿼리에 추가함으로써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질의어를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확장</a:t>
            </a: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방식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5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개의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top-ranked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문서를 확인하고 이를 토대로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word query expansion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적용</a:t>
            </a: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8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QueryResult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61926" y="1690688"/>
            <a:ext cx="8719026" cy="4614553"/>
            <a:chOff x="1234905" y="1570121"/>
            <a:chExt cx="8719026" cy="46145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r="9272"/>
            <a:stretch/>
          </p:blipFill>
          <p:spPr>
            <a:xfrm>
              <a:off x="1234905" y="1690688"/>
              <a:ext cx="8719026" cy="4493986"/>
            </a:xfrm>
            <a:prstGeom prst="rect">
              <a:avLst/>
            </a:prstGeom>
            <a:ln>
              <a:solidFill>
                <a:srgbClr val="D3EBD5"/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057133" y="3473411"/>
              <a:ext cx="7736572" cy="1615947"/>
            </a:xfrm>
            <a:prstGeom prst="rect">
              <a:avLst/>
            </a:prstGeom>
            <a:noFill/>
            <a:ln w="38100">
              <a:solidFill>
                <a:srgbClr val="D3E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96712" y="1570121"/>
              <a:ext cx="5755372" cy="1064795"/>
            </a:xfrm>
            <a:prstGeom prst="rect">
              <a:avLst/>
            </a:prstGeom>
            <a:noFill/>
            <a:ln w="38100">
              <a:solidFill>
                <a:srgbClr val="D3E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1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</a:t>
            </a:r>
            <a:r>
              <a:rPr lang="en-US" altLang="ko-KR" dirty="0" err="1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make_index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질의어에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스테밍을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적용하였으니 문서들에도 역시 같은 </a:t>
            </a:r>
            <a:r>
              <a:rPr lang="ko-KR" altLang="en-US" sz="1800" dirty="0" err="1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스테밍을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적용하여 둘이 대응되게 </a:t>
            </a:r>
            <a:r>
              <a:rPr lang="ko-KR" altLang="en-US" sz="1800" dirty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8119" y="2939740"/>
            <a:ext cx="6720068" cy="2771775"/>
            <a:chOff x="838200" y="3242357"/>
            <a:chExt cx="6720068" cy="2771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093" y="3242357"/>
              <a:ext cx="6334125" cy="27717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838200" y="3797279"/>
              <a:ext cx="6720068" cy="1249283"/>
            </a:xfrm>
            <a:prstGeom prst="rect">
              <a:avLst/>
            </a:prstGeom>
            <a:noFill/>
            <a:ln w="38100">
              <a:solidFill>
                <a:srgbClr val="D3E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4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</a:t>
            </a:r>
            <a:r>
              <a:rPr lang="en-US" altLang="ko-KR" dirty="0" err="1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CustomScoring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8800"/>
            <a:ext cx="10158663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참고한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Scoring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pl2</a:t>
            </a:r>
            <a:b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여러 모델 중 무작위성에 대해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Poisson estimation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그리고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normalization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Laplace succession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사용하는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pl2 </a:t>
            </a: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모델을 참고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b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endParaRPr lang="en-US" altLang="ko-KR" sz="1800" dirty="0" smtClean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00436" y="3162603"/>
            <a:ext cx="5375500" cy="3429198"/>
            <a:chOff x="1602205" y="2885877"/>
            <a:chExt cx="5375500" cy="34291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205" y="2885877"/>
              <a:ext cx="5375500" cy="342919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954080" y="4446038"/>
              <a:ext cx="4492106" cy="1497055"/>
            </a:xfrm>
            <a:prstGeom prst="rect">
              <a:avLst/>
            </a:prstGeom>
            <a:noFill/>
            <a:ln w="38100">
              <a:solidFill>
                <a:srgbClr val="D3E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1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800346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3EB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1.Document Ranking _ Evaluate</a:t>
            </a:r>
            <a:endParaRPr lang="ko-KR" altLang="en-US" dirty="0">
              <a:solidFill>
                <a:srgbClr val="D3EB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앞의 코드들을 적용하여 산출된 </a:t>
            </a:r>
            <a:r>
              <a:rPr lang="en-US" altLang="ko-KR" sz="1800" dirty="0" smtClean="0">
                <a:solidFill>
                  <a:srgbClr val="80BF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BPREF = 0.25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solidFill>
                <a:srgbClr val="80BFB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3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1006</Words>
  <Application>Microsoft Office PowerPoint</Application>
  <PresentationFormat>와이드스크린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휴먼모음T</vt:lpstr>
      <vt:lpstr>Arial</vt:lpstr>
      <vt:lpstr>Office 테마</vt:lpstr>
      <vt:lpstr>IMMA 프로젝트 #2</vt:lpstr>
      <vt:lpstr>목차 </vt:lpstr>
      <vt:lpstr>1.Document Ranking _ QueryResult</vt:lpstr>
      <vt:lpstr>1.Document Ranking _ QueryResult</vt:lpstr>
      <vt:lpstr>1.Document Ranking _ QueryResult</vt:lpstr>
      <vt:lpstr>1.Document Ranking _ QueryResult</vt:lpstr>
      <vt:lpstr>1.Document Ranking _ make_index</vt:lpstr>
      <vt:lpstr>1.Document Ranking _ CustomScoring</vt:lpstr>
      <vt:lpstr>1.Document Ranking _ Evaluate</vt:lpstr>
      <vt:lpstr>2.1.Article Classifying</vt:lpstr>
      <vt:lpstr>2.1.Article Classifying _ Naïve Bayes</vt:lpstr>
      <vt:lpstr>2.1.Article Classifying _ SVM</vt:lpstr>
      <vt:lpstr>2.2.Article Clustering</vt:lpstr>
      <vt:lpstr>2.2.Article Clustering (분석)</vt:lpstr>
      <vt:lpstr>2.2.Article Clustering (분석)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#2</dc:title>
  <dc:creator>SooMinLee</dc:creator>
  <cp:lastModifiedBy>한태구</cp:lastModifiedBy>
  <cp:revision>129</cp:revision>
  <dcterms:created xsi:type="dcterms:W3CDTF">2018-05-22T10:17:45Z</dcterms:created>
  <dcterms:modified xsi:type="dcterms:W3CDTF">2018-05-23T14:11:44Z</dcterms:modified>
</cp:coreProperties>
</file>