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1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23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37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49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82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31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22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454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11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0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63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69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6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3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37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0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49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D0E0C9-5A4E-485E-A681-56B8076A9B0F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F2CF-33D3-4E61-B374-D8F4B502C3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40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9749E-9D79-4F83-BED5-B32D444C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8901"/>
            <a:ext cx="8825658" cy="3329581"/>
          </a:xfrm>
        </p:spPr>
        <p:txBody>
          <a:bodyPr/>
          <a:lstStyle/>
          <a:p>
            <a:r>
              <a:rPr lang="hu-HU" dirty="0"/>
              <a:t>Buborékrendezés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A45DDE-3476-45F4-86E1-0EB30798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678" y="4257262"/>
            <a:ext cx="8825658" cy="861420"/>
          </a:xfrm>
        </p:spPr>
        <p:txBody>
          <a:bodyPr>
            <a:noAutofit/>
          </a:bodyPr>
          <a:lstStyle/>
          <a:p>
            <a:r>
              <a:rPr lang="hu-HU" sz="2800" dirty="0"/>
              <a:t>Készítették: </a:t>
            </a:r>
          </a:p>
          <a:p>
            <a:r>
              <a:rPr lang="hu-HU" sz="2800" dirty="0" err="1"/>
              <a:t>Kricsfalusi</a:t>
            </a:r>
            <a:r>
              <a:rPr lang="hu-HU" sz="2800" dirty="0"/>
              <a:t> Dávid 11. B</a:t>
            </a:r>
          </a:p>
          <a:p>
            <a:r>
              <a:rPr lang="hu-HU" sz="2800" dirty="0" err="1"/>
              <a:t>Muskovszky</a:t>
            </a:r>
            <a:r>
              <a:rPr lang="hu-HU" sz="2800" dirty="0"/>
              <a:t> Tamás 11. B</a:t>
            </a:r>
          </a:p>
          <a:p>
            <a:r>
              <a:rPr lang="hu-HU" sz="2800" dirty="0"/>
              <a:t>Orosz Zsombor 11. B</a:t>
            </a:r>
          </a:p>
        </p:txBody>
      </p:sp>
    </p:spTree>
    <p:extLst>
      <p:ext uri="{BB962C8B-B14F-4D97-AF65-F5344CB8AC3E}">
        <p14:creationId xmlns:p14="http://schemas.microsoft.com/office/powerpoint/2010/main" val="234681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78C311-E38D-4542-A3C5-6D8FE2CC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/>
              <a:t>Buborékrendezés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417A8-43FA-41E6-9CDB-D5D37EB1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rendezés során összehasonlítjuk az összes elemet a jobb oldali szomszédjával. Ha az összehasonlított két elem nem a megfelelő sorrendben van, akkor kicseréljük őket.</a:t>
            </a:r>
          </a:p>
          <a:p>
            <a:r>
              <a:rPr lang="hu-HU" sz="2800" dirty="0"/>
              <a:t>Tárigénye, az összehasonlítások és a mozgatások száma a tömb méretének négyzetével arányos.</a:t>
            </a:r>
          </a:p>
        </p:txBody>
      </p:sp>
    </p:spTree>
    <p:extLst>
      <p:ext uri="{BB962C8B-B14F-4D97-AF65-F5344CB8AC3E}">
        <p14:creationId xmlns:p14="http://schemas.microsoft.com/office/powerpoint/2010/main" val="18857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60</Words>
  <Application>Microsoft Office PowerPoint</Application>
  <PresentationFormat>Szélesvásznú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Buborékrendezés</vt:lpstr>
      <vt:lpstr>Buborékrendezés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Buborékrendezés</dc:title>
  <dc:creator>tanulo</dc:creator>
  <cp:lastModifiedBy>tanulo</cp:lastModifiedBy>
  <cp:revision>7</cp:revision>
  <dcterms:created xsi:type="dcterms:W3CDTF">2022-09-08T10:24:10Z</dcterms:created>
  <dcterms:modified xsi:type="dcterms:W3CDTF">2022-09-08T11:17:15Z</dcterms:modified>
</cp:coreProperties>
</file>